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611AAB16-BE20-462B-9E24-AD52563BCCB7}"/>
    <pc:docChg chg="undo custSel addSld delSld modSld">
      <pc:chgData name="IBRAHIM RUPAWALA" userId="16fe9d1623dd648b" providerId="LiveId" clId="{611AAB16-BE20-462B-9E24-AD52563BCCB7}" dt="2023-05-13T23:54:05.031" v="280" actId="14100"/>
      <pc:docMkLst>
        <pc:docMk/>
      </pc:docMkLst>
      <pc:sldChg chg="addSp delSp new mod">
        <pc:chgData name="IBRAHIM RUPAWALA" userId="16fe9d1623dd648b" providerId="LiveId" clId="{611AAB16-BE20-462B-9E24-AD52563BCCB7}" dt="2023-05-13T21:20:14.167" v="82" actId="22"/>
        <pc:sldMkLst>
          <pc:docMk/>
          <pc:sldMk cId="59678148" sldId="256"/>
        </pc:sldMkLst>
        <pc:spChg chg="del">
          <ac:chgData name="IBRAHIM RUPAWALA" userId="16fe9d1623dd648b" providerId="LiveId" clId="{611AAB16-BE20-462B-9E24-AD52563BCCB7}" dt="2023-05-13T21:16:12.921" v="1" actId="478"/>
          <ac:spMkLst>
            <pc:docMk/>
            <pc:sldMk cId="59678148" sldId="256"/>
            <ac:spMk id="2" creationId="{EA9EBC4A-C5CF-4BDA-1C4F-AC5B21DBDB42}"/>
          </ac:spMkLst>
        </pc:spChg>
        <pc:spChg chg="del">
          <ac:chgData name="IBRAHIM RUPAWALA" userId="16fe9d1623dd648b" providerId="LiveId" clId="{611AAB16-BE20-462B-9E24-AD52563BCCB7}" dt="2023-05-13T21:16:12.921" v="1" actId="478"/>
          <ac:spMkLst>
            <pc:docMk/>
            <pc:sldMk cId="59678148" sldId="256"/>
            <ac:spMk id="3" creationId="{56AF1C13-BE08-5C79-AEE8-ABCB71A6B1F2}"/>
          </ac:spMkLst>
        </pc:spChg>
        <pc:picChg chg="add">
          <ac:chgData name="IBRAHIM RUPAWALA" userId="16fe9d1623dd648b" providerId="LiveId" clId="{611AAB16-BE20-462B-9E24-AD52563BCCB7}" dt="2023-05-13T21:20:14.167" v="82" actId="22"/>
          <ac:picMkLst>
            <pc:docMk/>
            <pc:sldMk cId="59678148" sldId="256"/>
            <ac:picMk id="5" creationId="{957B0462-4667-145A-448F-95F4A99917EA}"/>
          </ac:picMkLst>
        </pc:picChg>
      </pc:sldChg>
      <pc:sldChg chg="addSp delSp new mod">
        <pc:chgData name="IBRAHIM RUPAWALA" userId="16fe9d1623dd648b" providerId="LiveId" clId="{611AAB16-BE20-462B-9E24-AD52563BCCB7}" dt="2023-05-13T21:20:30.307" v="83" actId="22"/>
        <pc:sldMkLst>
          <pc:docMk/>
          <pc:sldMk cId="1940948587" sldId="257"/>
        </pc:sldMkLst>
        <pc:spChg chg="del">
          <ac:chgData name="IBRAHIM RUPAWALA" userId="16fe9d1623dd648b" providerId="LiveId" clId="{611AAB16-BE20-462B-9E24-AD52563BCCB7}" dt="2023-05-13T21:16:16.758" v="3" actId="478"/>
          <ac:spMkLst>
            <pc:docMk/>
            <pc:sldMk cId="1940948587" sldId="257"/>
            <ac:spMk id="2" creationId="{E60C5D6E-EA4D-D521-9345-08F2D126D324}"/>
          </ac:spMkLst>
        </pc:spChg>
        <pc:spChg chg="del">
          <ac:chgData name="IBRAHIM RUPAWALA" userId="16fe9d1623dd648b" providerId="LiveId" clId="{611AAB16-BE20-462B-9E24-AD52563BCCB7}" dt="2023-05-13T21:16:16.758" v="3" actId="478"/>
          <ac:spMkLst>
            <pc:docMk/>
            <pc:sldMk cId="1940948587" sldId="257"/>
            <ac:spMk id="3" creationId="{C689B3AB-232A-4366-17D8-45EBA463EA7A}"/>
          </ac:spMkLst>
        </pc:spChg>
        <pc:picChg chg="add">
          <ac:chgData name="IBRAHIM RUPAWALA" userId="16fe9d1623dd648b" providerId="LiveId" clId="{611AAB16-BE20-462B-9E24-AD52563BCCB7}" dt="2023-05-13T21:20:30.307" v="83" actId="22"/>
          <ac:picMkLst>
            <pc:docMk/>
            <pc:sldMk cId="1940948587" sldId="257"/>
            <ac:picMk id="5" creationId="{F1B40DF1-651D-1B4F-4FD1-CE133DDFB7F6}"/>
          </ac:picMkLst>
        </pc:picChg>
      </pc:sldChg>
      <pc:sldChg chg="addSp add mod">
        <pc:chgData name="IBRAHIM RUPAWALA" userId="16fe9d1623dd648b" providerId="LiveId" clId="{611AAB16-BE20-462B-9E24-AD52563BCCB7}" dt="2023-05-13T21:20:41.168" v="84" actId="22"/>
        <pc:sldMkLst>
          <pc:docMk/>
          <pc:sldMk cId="2417436273" sldId="258"/>
        </pc:sldMkLst>
        <pc:picChg chg="add">
          <ac:chgData name="IBRAHIM RUPAWALA" userId="16fe9d1623dd648b" providerId="LiveId" clId="{611AAB16-BE20-462B-9E24-AD52563BCCB7}" dt="2023-05-13T21:20:41.168" v="84" actId="22"/>
          <ac:picMkLst>
            <pc:docMk/>
            <pc:sldMk cId="2417436273" sldId="258"/>
            <ac:picMk id="3" creationId="{480ED9F9-32EB-23B7-044D-869209295875}"/>
          </ac:picMkLst>
        </pc:picChg>
      </pc:sldChg>
      <pc:sldChg chg="addSp add mod">
        <pc:chgData name="IBRAHIM RUPAWALA" userId="16fe9d1623dd648b" providerId="LiveId" clId="{611AAB16-BE20-462B-9E24-AD52563BCCB7}" dt="2023-05-13T21:20:47.829" v="85" actId="22"/>
        <pc:sldMkLst>
          <pc:docMk/>
          <pc:sldMk cId="945210715" sldId="259"/>
        </pc:sldMkLst>
        <pc:picChg chg="add">
          <ac:chgData name="IBRAHIM RUPAWALA" userId="16fe9d1623dd648b" providerId="LiveId" clId="{611AAB16-BE20-462B-9E24-AD52563BCCB7}" dt="2023-05-13T21:20:47.829" v="85" actId="22"/>
          <ac:picMkLst>
            <pc:docMk/>
            <pc:sldMk cId="945210715" sldId="259"/>
            <ac:picMk id="3" creationId="{66ACE166-4345-D085-38C5-2E844934B3A3}"/>
          </ac:picMkLst>
        </pc:picChg>
      </pc:sldChg>
      <pc:sldChg chg="addSp add mod">
        <pc:chgData name="IBRAHIM RUPAWALA" userId="16fe9d1623dd648b" providerId="LiveId" clId="{611AAB16-BE20-462B-9E24-AD52563BCCB7}" dt="2023-05-13T21:20:54.187" v="86" actId="22"/>
        <pc:sldMkLst>
          <pc:docMk/>
          <pc:sldMk cId="4076602162" sldId="260"/>
        </pc:sldMkLst>
        <pc:picChg chg="add">
          <ac:chgData name="IBRAHIM RUPAWALA" userId="16fe9d1623dd648b" providerId="LiveId" clId="{611AAB16-BE20-462B-9E24-AD52563BCCB7}" dt="2023-05-13T21:20:54.187" v="86" actId="22"/>
          <ac:picMkLst>
            <pc:docMk/>
            <pc:sldMk cId="4076602162" sldId="260"/>
            <ac:picMk id="3" creationId="{E0BB85CB-E757-BFC4-3CB4-820D5C5F8766}"/>
          </ac:picMkLst>
        </pc:picChg>
      </pc:sldChg>
      <pc:sldChg chg="addSp delSp add mod">
        <pc:chgData name="IBRAHIM RUPAWALA" userId="16fe9d1623dd648b" providerId="LiveId" clId="{611AAB16-BE20-462B-9E24-AD52563BCCB7}" dt="2023-05-13T21:21:05.334" v="89" actId="22"/>
        <pc:sldMkLst>
          <pc:docMk/>
          <pc:sldMk cId="4115339992" sldId="261"/>
        </pc:sldMkLst>
        <pc:picChg chg="add del">
          <ac:chgData name="IBRAHIM RUPAWALA" userId="16fe9d1623dd648b" providerId="LiveId" clId="{611AAB16-BE20-462B-9E24-AD52563BCCB7}" dt="2023-05-13T21:21:05.016" v="88" actId="22"/>
          <ac:picMkLst>
            <pc:docMk/>
            <pc:sldMk cId="4115339992" sldId="261"/>
            <ac:picMk id="3" creationId="{3410FE91-2421-6D1C-FBC8-6E92090C1473}"/>
          </ac:picMkLst>
        </pc:picChg>
        <pc:picChg chg="add">
          <ac:chgData name="IBRAHIM RUPAWALA" userId="16fe9d1623dd648b" providerId="LiveId" clId="{611AAB16-BE20-462B-9E24-AD52563BCCB7}" dt="2023-05-13T21:21:05.334" v="89" actId="22"/>
          <ac:picMkLst>
            <pc:docMk/>
            <pc:sldMk cId="4115339992" sldId="261"/>
            <ac:picMk id="5" creationId="{F42685AE-4C47-51AA-7D9A-91399AB8E366}"/>
          </ac:picMkLst>
        </pc:picChg>
      </pc:sldChg>
      <pc:sldChg chg="addSp delSp add mod">
        <pc:chgData name="IBRAHIM RUPAWALA" userId="16fe9d1623dd648b" providerId="LiveId" clId="{611AAB16-BE20-462B-9E24-AD52563BCCB7}" dt="2023-05-13T21:21:14.361" v="92" actId="22"/>
        <pc:sldMkLst>
          <pc:docMk/>
          <pc:sldMk cId="4041992039" sldId="262"/>
        </pc:sldMkLst>
        <pc:picChg chg="add del">
          <ac:chgData name="IBRAHIM RUPAWALA" userId="16fe9d1623dd648b" providerId="LiveId" clId="{611AAB16-BE20-462B-9E24-AD52563BCCB7}" dt="2023-05-13T21:21:14.095" v="91" actId="22"/>
          <ac:picMkLst>
            <pc:docMk/>
            <pc:sldMk cId="4041992039" sldId="262"/>
            <ac:picMk id="3" creationId="{7D8DA3D2-9543-592C-AC0B-E612F49B7803}"/>
          </ac:picMkLst>
        </pc:picChg>
        <pc:picChg chg="add">
          <ac:chgData name="IBRAHIM RUPAWALA" userId="16fe9d1623dd648b" providerId="LiveId" clId="{611AAB16-BE20-462B-9E24-AD52563BCCB7}" dt="2023-05-13T21:21:14.361" v="92" actId="22"/>
          <ac:picMkLst>
            <pc:docMk/>
            <pc:sldMk cId="4041992039" sldId="262"/>
            <ac:picMk id="5" creationId="{D816D0FD-E48C-D0C6-9E40-88F70BCF5C84}"/>
          </ac:picMkLst>
        </pc:picChg>
      </pc:sldChg>
      <pc:sldChg chg="addSp add mod">
        <pc:chgData name="IBRAHIM RUPAWALA" userId="16fe9d1623dd648b" providerId="LiveId" clId="{611AAB16-BE20-462B-9E24-AD52563BCCB7}" dt="2023-05-13T21:21:21.816" v="93" actId="22"/>
        <pc:sldMkLst>
          <pc:docMk/>
          <pc:sldMk cId="2146834360" sldId="263"/>
        </pc:sldMkLst>
        <pc:picChg chg="add">
          <ac:chgData name="IBRAHIM RUPAWALA" userId="16fe9d1623dd648b" providerId="LiveId" clId="{611AAB16-BE20-462B-9E24-AD52563BCCB7}" dt="2023-05-13T21:21:21.816" v="93" actId="22"/>
          <ac:picMkLst>
            <pc:docMk/>
            <pc:sldMk cId="2146834360" sldId="263"/>
            <ac:picMk id="3" creationId="{4BA1B94E-167E-2219-032C-5D1738876CC4}"/>
          </ac:picMkLst>
        </pc:picChg>
      </pc:sldChg>
      <pc:sldChg chg="addSp add mod">
        <pc:chgData name="IBRAHIM RUPAWALA" userId="16fe9d1623dd648b" providerId="LiveId" clId="{611AAB16-BE20-462B-9E24-AD52563BCCB7}" dt="2023-05-13T21:21:30.952" v="94" actId="22"/>
        <pc:sldMkLst>
          <pc:docMk/>
          <pc:sldMk cId="1402143917" sldId="264"/>
        </pc:sldMkLst>
        <pc:picChg chg="add">
          <ac:chgData name="IBRAHIM RUPAWALA" userId="16fe9d1623dd648b" providerId="LiveId" clId="{611AAB16-BE20-462B-9E24-AD52563BCCB7}" dt="2023-05-13T21:21:30.952" v="94" actId="22"/>
          <ac:picMkLst>
            <pc:docMk/>
            <pc:sldMk cId="1402143917" sldId="264"/>
            <ac:picMk id="3" creationId="{D7F7F9B0-2884-6695-4D07-42FE18CB2177}"/>
          </ac:picMkLst>
        </pc:picChg>
      </pc:sldChg>
      <pc:sldChg chg="addSp add mod">
        <pc:chgData name="IBRAHIM RUPAWALA" userId="16fe9d1623dd648b" providerId="LiveId" clId="{611AAB16-BE20-462B-9E24-AD52563BCCB7}" dt="2023-05-13T21:21:40.352" v="95" actId="22"/>
        <pc:sldMkLst>
          <pc:docMk/>
          <pc:sldMk cId="587765360" sldId="265"/>
        </pc:sldMkLst>
        <pc:picChg chg="add">
          <ac:chgData name="IBRAHIM RUPAWALA" userId="16fe9d1623dd648b" providerId="LiveId" clId="{611AAB16-BE20-462B-9E24-AD52563BCCB7}" dt="2023-05-13T21:21:40.352" v="95" actId="22"/>
          <ac:picMkLst>
            <pc:docMk/>
            <pc:sldMk cId="587765360" sldId="265"/>
            <ac:picMk id="3" creationId="{609AA441-C663-CFD0-BC0B-4AB6F662307A}"/>
          </ac:picMkLst>
        </pc:picChg>
      </pc:sldChg>
      <pc:sldChg chg="addSp add mod">
        <pc:chgData name="IBRAHIM RUPAWALA" userId="16fe9d1623dd648b" providerId="LiveId" clId="{611AAB16-BE20-462B-9E24-AD52563BCCB7}" dt="2023-05-13T21:21:48.167" v="96" actId="22"/>
        <pc:sldMkLst>
          <pc:docMk/>
          <pc:sldMk cId="2109928771" sldId="266"/>
        </pc:sldMkLst>
        <pc:picChg chg="add">
          <ac:chgData name="IBRAHIM RUPAWALA" userId="16fe9d1623dd648b" providerId="LiveId" clId="{611AAB16-BE20-462B-9E24-AD52563BCCB7}" dt="2023-05-13T21:21:48.167" v="96" actId="22"/>
          <ac:picMkLst>
            <pc:docMk/>
            <pc:sldMk cId="2109928771" sldId="266"/>
            <ac:picMk id="3" creationId="{1195D4FD-4BA0-5737-4239-EFD0F2064E73}"/>
          </ac:picMkLst>
        </pc:picChg>
      </pc:sldChg>
      <pc:sldChg chg="addSp delSp add mod">
        <pc:chgData name="IBRAHIM RUPAWALA" userId="16fe9d1623dd648b" providerId="LiveId" clId="{611AAB16-BE20-462B-9E24-AD52563BCCB7}" dt="2023-05-13T21:21:57.925" v="99" actId="22"/>
        <pc:sldMkLst>
          <pc:docMk/>
          <pc:sldMk cId="2705956097" sldId="267"/>
        </pc:sldMkLst>
        <pc:picChg chg="add del">
          <ac:chgData name="IBRAHIM RUPAWALA" userId="16fe9d1623dd648b" providerId="LiveId" clId="{611AAB16-BE20-462B-9E24-AD52563BCCB7}" dt="2023-05-13T21:21:57.590" v="98" actId="22"/>
          <ac:picMkLst>
            <pc:docMk/>
            <pc:sldMk cId="2705956097" sldId="267"/>
            <ac:picMk id="3" creationId="{AFAF0DE6-9C17-317D-A5DA-A8FFE24FCA39}"/>
          </ac:picMkLst>
        </pc:picChg>
        <pc:picChg chg="add">
          <ac:chgData name="IBRAHIM RUPAWALA" userId="16fe9d1623dd648b" providerId="LiveId" clId="{611AAB16-BE20-462B-9E24-AD52563BCCB7}" dt="2023-05-13T21:21:57.925" v="99" actId="22"/>
          <ac:picMkLst>
            <pc:docMk/>
            <pc:sldMk cId="2705956097" sldId="267"/>
            <ac:picMk id="5" creationId="{C7943802-003F-70DF-D561-67796D4D357F}"/>
          </ac:picMkLst>
        </pc:picChg>
      </pc:sldChg>
      <pc:sldChg chg="addSp delSp modSp add mod">
        <pc:chgData name="IBRAHIM RUPAWALA" userId="16fe9d1623dd648b" providerId="LiveId" clId="{611AAB16-BE20-462B-9E24-AD52563BCCB7}" dt="2023-05-13T23:54:05.031" v="280" actId="14100"/>
        <pc:sldMkLst>
          <pc:docMk/>
          <pc:sldMk cId="2546472108" sldId="268"/>
        </pc:sldMkLst>
        <pc:spChg chg="add mod">
          <ac:chgData name="IBRAHIM RUPAWALA" userId="16fe9d1623dd648b" providerId="LiveId" clId="{611AAB16-BE20-462B-9E24-AD52563BCCB7}" dt="2023-05-13T23:53:57.727" v="277" actId="1076"/>
          <ac:spMkLst>
            <pc:docMk/>
            <pc:sldMk cId="2546472108" sldId="268"/>
            <ac:spMk id="3" creationId="{C3EB2C6D-B550-0CB3-3F25-D2AF414B9D5C}"/>
          </ac:spMkLst>
        </pc:spChg>
        <pc:spChg chg="add mod">
          <ac:chgData name="IBRAHIM RUPAWALA" userId="16fe9d1623dd648b" providerId="LiveId" clId="{611AAB16-BE20-462B-9E24-AD52563BCCB7}" dt="2023-05-13T23:54:05.031" v="280" actId="14100"/>
          <ac:spMkLst>
            <pc:docMk/>
            <pc:sldMk cId="2546472108" sldId="268"/>
            <ac:spMk id="6" creationId="{318C8931-5192-AC8B-C99D-D035E2DB10EB}"/>
          </ac:spMkLst>
        </pc:spChg>
        <pc:picChg chg="add del">
          <ac:chgData name="IBRAHIM RUPAWALA" userId="16fe9d1623dd648b" providerId="LiveId" clId="{611AAB16-BE20-462B-9E24-AD52563BCCB7}" dt="2023-05-13T21:22:09.174" v="101" actId="22"/>
          <ac:picMkLst>
            <pc:docMk/>
            <pc:sldMk cId="2546472108" sldId="268"/>
            <ac:picMk id="3" creationId="{C3304E07-DC40-27F6-79D6-C2D0BC5866ED}"/>
          </ac:picMkLst>
        </pc:picChg>
        <pc:picChg chg="add mod">
          <ac:chgData name="IBRAHIM RUPAWALA" userId="16fe9d1623dd648b" providerId="LiveId" clId="{611AAB16-BE20-462B-9E24-AD52563BCCB7}" dt="2023-05-13T23:53:56.108" v="276" actId="14100"/>
          <ac:picMkLst>
            <pc:docMk/>
            <pc:sldMk cId="2546472108" sldId="268"/>
            <ac:picMk id="5" creationId="{F54F93F9-4833-05C0-0D6D-21AD1752D887}"/>
          </ac:picMkLst>
        </pc:picChg>
      </pc:sldChg>
      <pc:sldChg chg="addSp delSp add mod">
        <pc:chgData name="IBRAHIM RUPAWALA" userId="16fe9d1623dd648b" providerId="LiveId" clId="{611AAB16-BE20-462B-9E24-AD52563BCCB7}" dt="2023-05-13T21:22:30.056" v="109" actId="22"/>
        <pc:sldMkLst>
          <pc:docMk/>
          <pc:sldMk cId="1662218428" sldId="269"/>
        </pc:sldMkLst>
        <pc:picChg chg="add del">
          <ac:chgData name="IBRAHIM RUPAWALA" userId="16fe9d1623dd648b" providerId="LiveId" clId="{611AAB16-BE20-462B-9E24-AD52563BCCB7}" dt="2023-05-13T21:22:17.944" v="104" actId="22"/>
          <ac:picMkLst>
            <pc:docMk/>
            <pc:sldMk cId="1662218428" sldId="269"/>
            <ac:picMk id="3" creationId="{F59EAD30-BB9E-ADA2-D98D-453258C399D3}"/>
          </ac:picMkLst>
        </pc:picChg>
        <pc:picChg chg="add del">
          <ac:chgData name="IBRAHIM RUPAWALA" userId="16fe9d1623dd648b" providerId="LiveId" clId="{611AAB16-BE20-462B-9E24-AD52563BCCB7}" dt="2023-05-13T21:22:22.016" v="106" actId="22"/>
          <ac:picMkLst>
            <pc:docMk/>
            <pc:sldMk cId="1662218428" sldId="269"/>
            <ac:picMk id="5" creationId="{0058687F-EDA3-8335-5CF3-A2F797D802C6}"/>
          </ac:picMkLst>
        </pc:picChg>
        <pc:picChg chg="add del">
          <ac:chgData name="IBRAHIM RUPAWALA" userId="16fe9d1623dd648b" providerId="LiveId" clId="{611AAB16-BE20-462B-9E24-AD52563BCCB7}" dt="2023-05-13T21:22:29.808" v="108" actId="22"/>
          <ac:picMkLst>
            <pc:docMk/>
            <pc:sldMk cId="1662218428" sldId="269"/>
            <ac:picMk id="7" creationId="{9997CC76-9FAE-DD7E-3489-0FC3FF7D192B}"/>
          </ac:picMkLst>
        </pc:picChg>
        <pc:picChg chg="add">
          <ac:chgData name="IBRAHIM RUPAWALA" userId="16fe9d1623dd648b" providerId="LiveId" clId="{611AAB16-BE20-462B-9E24-AD52563BCCB7}" dt="2023-05-13T21:22:30.056" v="109" actId="22"/>
          <ac:picMkLst>
            <pc:docMk/>
            <pc:sldMk cId="1662218428" sldId="269"/>
            <ac:picMk id="9" creationId="{C53366EF-1258-8FA7-4A1E-A5321670502E}"/>
          </ac:picMkLst>
        </pc:picChg>
      </pc:sldChg>
      <pc:sldChg chg="addSp delSp add mod">
        <pc:chgData name="IBRAHIM RUPAWALA" userId="16fe9d1623dd648b" providerId="LiveId" clId="{611AAB16-BE20-462B-9E24-AD52563BCCB7}" dt="2023-05-13T21:22:41.374" v="112" actId="22"/>
        <pc:sldMkLst>
          <pc:docMk/>
          <pc:sldMk cId="3422071840" sldId="270"/>
        </pc:sldMkLst>
        <pc:picChg chg="add del">
          <ac:chgData name="IBRAHIM RUPAWALA" userId="16fe9d1623dd648b" providerId="LiveId" clId="{611AAB16-BE20-462B-9E24-AD52563BCCB7}" dt="2023-05-13T21:22:41.159" v="111" actId="22"/>
          <ac:picMkLst>
            <pc:docMk/>
            <pc:sldMk cId="3422071840" sldId="270"/>
            <ac:picMk id="3" creationId="{5D113867-0A8B-857B-6DBF-A4594E58C26B}"/>
          </ac:picMkLst>
        </pc:picChg>
        <pc:picChg chg="add">
          <ac:chgData name="IBRAHIM RUPAWALA" userId="16fe9d1623dd648b" providerId="LiveId" clId="{611AAB16-BE20-462B-9E24-AD52563BCCB7}" dt="2023-05-13T21:22:41.374" v="112" actId="22"/>
          <ac:picMkLst>
            <pc:docMk/>
            <pc:sldMk cId="3422071840" sldId="270"/>
            <ac:picMk id="5" creationId="{DE608A00-2102-B7D2-B648-D37E47227DC6}"/>
          </ac:picMkLst>
        </pc:picChg>
      </pc:sldChg>
      <pc:sldChg chg="addSp delSp add mod">
        <pc:chgData name="IBRAHIM RUPAWALA" userId="16fe9d1623dd648b" providerId="LiveId" clId="{611AAB16-BE20-462B-9E24-AD52563BCCB7}" dt="2023-05-13T21:22:48.950" v="115" actId="22"/>
        <pc:sldMkLst>
          <pc:docMk/>
          <pc:sldMk cId="4082546297" sldId="271"/>
        </pc:sldMkLst>
        <pc:picChg chg="add del">
          <ac:chgData name="IBRAHIM RUPAWALA" userId="16fe9d1623dd648b" providerId="LiveId" clId="{611AAB16-BE20-462B-9E24-AD52563BCCB7}" dt="2023-05-13T21:22:48.734" v="114" actId="22"/>
          <ac:picMkLst>
            <pc:docMk/>
            <pc:sldMk cId="4082546297" sldId="271"/>
            <ac:picMk id="3" creationId="{B78BAC56-AB34-EE31-2A90-05CA137A7F4F}"/>
          </ac:picMkLst>
        </pc:picChg>
        <pc:picChg chg="add">
          <ac:chgData name="IBRAHIM RUPAWALA" userId="16fe9d1623dd648b" providerId="LiveId" clId="{611AAB16-BE20-462B-9E24-AD52563BCCB7}" dt="2023-05-13T21:22:48.950" v="115" actId="22"/>
          <ac:picMkLst>
            <pc:docMk/>
            <pc:sldMk cId="4082546297" sldId="271"/>
            <ac:picMk id="5" creationId="{9BFD16B8-AEE6-D0FF-DFCB-6CD89ABF5B7A}"/>
          </ac:picMkLst>
        </pc:picChg>
      </pc:sldChg>
      <pc:sldChg chg="addSp add mod">
        <pc:chgData name="IBRAHIM RUPAWALA" userId="16fe9d1623dd648b" providerId="LiveId" clId="{611AAB16-BE20-462B-9E24-AD52563BCCB7}" dt="2023-05-13T21:30:27.527" v="116" actId="22"/>
        <pc:sldMkLst>
          <pc:docMk/>
          <pc:sldMk cId="4174995594" sldId="272"/>
        </pc:sldMkLst>
        <pc:picChg chg="add">
          <ac:chgData name="IBRAHIM RUPAWALA" userId="16fe9d1623dd648b" providerId="LiveId" clId="{611AAB16-BE20-462B-9E24-AD52563BCCB7}" dt="2023-05-13T21:30:27.527" v="116" actId="22"/>
          <ac:picMkLst>
            <pc:docMk/>
            <pc:sldMk cId="4174995594" sldId="272"/>
            <ac:picMk id="3" creationId="{7D6E94F0-4A0B-1CA2-5095-D379EE554137}"/>
          </ac:picMkLst>
        </pc:picChg>
      </pc:sldChg>
      <pc:sldChg chg="addSp add mod">
        <pc:chgData name="IBRAHIM RUPAWALA" userId="16fe9d1623dd648b" providerId="LiveId" clId="{611AAB16-BE20-462B-9E24-AD52563BCCB7}" dt="2023-05-13T21:30:37.105" v="117" actId="22"/>
        <pc:sldMkLst>
          <pc:docMk/>
          <pc:sldMk cId="937331836" sldId="273"/>
        </pc:sldMkLst>
        <pc:picChg chg="add">
          <ac:chgData name="IBRAHIM RUPAWALA" userId="16fe9d1623dd648b" providerId="LiveId" clId="{611AAB16-BE20-462B-9E24-AD52563BCCB7}" dt="2023-05-13T21:30:37.105" v="117" actId="22"/>
          <ac:picMkLst>
            <pc:docMk/>
            <pc:sldMk cId="937331836" sldId="273"/>
            <ac:picMk id="3" creationId="{DF82C8A0-6051-00A2-2CDE-3642C7250083}"/>
          </ac:picMkLst>
        </pc:picChg>
      </pc:sldChg>
      <pc:sldChg chg="addSp delSp add mod">
        <pc:chgData name="IBRAHIM RUPAWALA" userId="16fe9d1623dd648b" providerId="LiveId" clId="{611AAB16-BE20-462B-9E24-AD52563BCCB7}" dt="2023-05-13T21:30:47.958" v="120" actId="22"/>
        <pc:sldMkLst>
          <pc:docMk/>
          <pc:sldMk cId="2589550104" sldId="274"/>
        </pc:sldMkLst>
        <pc:picChg chg="add del">
          <ac:chgData name="IBRAHIM RUPAWALA" userId="16fe9d1623dd648b" providerId="LiveId" clId="{611AAB16-BE20-462B-9E24-AD52563BCCB7}" dt="2023-05-13T21:30:47.617" v="119" actId="22"/>
          <ac:picMkLst>
            <pc:docMk/>
            <pc:sldMk cId="2589550104" sldId="274"/>
            <ac:picMk id="3" creationId="{759647C9-EFFC-0A24-6237-BC4D61CB9551}"/>
          </ac:picMkLst>
        </pc:picChg>
        <pc:picChg chg="add">
          <ac:chgData name="IBRAHIM RUPAWALA" userId="16fe9d1623dd648b" providerId="LiveId" clId="{611AAB16-BE20-462B-9E24-AD52563BCCB7}" dt="2023-05-13T21:30:47.958" v="120" actId="22"/>
          <ac:picMkLst>
            <pc:docMk/>
            <pc:sldMk cId="2589550104" sldId="274"/>
            <ac:picMk id="5" creationId="{3A2690B7-95A9-56EC-CD36-F67B682BC470}"/>
          </ac:picMkLst>
        </pc:picChg>
      </pc:sldChg>
      <pc:sldChg chg="addSp add mod">
        <pc:chgData name="IBRAHIM RUPAWALA" userId="16fe9d1623dd648b" providerId="LiveId" clId="{611AAB16-BE20-462B-9E24-AD52563BCCB7}" dt="2023-05-13T21:30:56.273" v="121" actId="22"/>
        <pc:sldMkLst>
          <pc:docMk/>
          <pc:sldMk cId="2544006080" sldId="275"/>
        </pc:sldMkLst>
        <pc:picChg chg="add">
          <ac:chgData name="IBRAHIM RUPAWALA" userId="16fe9d1623dd648b" providerId="LiveId" clId="{611AAB16-BE20-462B-9E24-AD52563BCCB7}" dt="2023-05-13T21:30:56.273" v="121" actId="22"/>
          <ac:picMkLst>
            <pc:docMk/>
            <pc:sldMk cId="2544006080" sldId="275"/>
            <ac:picMk id="3" creationId="{42B61AFF-AF67-7818-CFF0-1A0404ABBBA6}"/>
          </ac:picMkLst>
        </pc:picChg>
      </pc:sldChg>
      <pc:sldChg chg="addSp delSp add mod">
        <pc:chgData name="IBRAHIM RUPAWALA" userId="16fe9d1623dd648b" providerId="LiveId" clId="{611AAB16-BE20-462B-9E24-AD52563BCCB7}" dt="2023-05-13T21:31:05.253" v="124" actId="22"/>
        <pc:sldMkLst>
          <pc:docMk/>
          <pc:sldMk cId="2940455415" sldId="276"/>
        </pc:sldMkLst>
        <pc:picChg chg="add del">
          <ac:chgData name="IBRAHIM RUPAWALA" userId="16fe9d1623dd648b" providerId="LiveId" clId="{611AAB16-BE20-462B-9E24-AD52563BCCB7}" dt="2023-05-13T21:31:04.967" v="123" actId="22"/>
          <ac:picMkLst>
            <pc:docMk/>
            <pc:sldMk cId="2940455415" sldId="276"/>
            <ac:picMk id="3" creationId="{D0FA9251-037D-8FEF-AA54-D3A81A0069FA}"/>
          </ac:picMkLst>
        </pc:picChg>
        <pc:picChg chg="add">
          <ac:chgData name="IBRAHIM RUPAWALA" userId="16fe9d1623dd648b" providerId="LiveId" clId="{611AAB16-BE20-462B-9E24-AD52563BCCB7}" dt="2023-05-13T21:31:05.253" v="124" actId="22"/>
          <ac:picMkLst>
            <pc:docMk/>
            <pc:sldMk cId="2940455415" sldId="276"/>
            <ac:picMk id="5" creationId="{41AEB189-9204-802E-9C61-1F13E27AB93A}"/>
          </ac:picMkLst>
        </pc:picChg>
      </pc:sldChg>
      <pc:sldChg chg="addSp delSp add mod">
        <pc:chgData name="IBRAHIM RUPAWALA" userId="16fe9d1623dd648b" providerId="LiveId" clId="{611AAB16-BE20-462B-9E24-AD52563BCCB7}" dt="2023-05-13T21:31:12.992" v="127" actId="22"/>
        <pc:sldMkLst>
          <pc:docMk/>
          <pc:sldMk cId="3041321880" sldId="277"/>
        </pc:sldMkLst>
        <pc:picChg chg="add del">
          <ac:chgData name="IBRAHIM RUPAWALA" userId="16fe9d1623dd648b" providerId="LiveId" clId="{611AAB16-BE20-462B-9E24-AD52563BCCB7}" dt="2023-05-13T21:31:12.710" v="126" actId="22"/>
          <ac:picMkLst>
            <pc:docMk/>
            <pc:sldMk cId="3041321880" sldId="277"/>
            <ac:picMk id="3" creationId="{579C5C36-E868-E530-0393-11E7C7A04C2A}"/>
          </ac:picMkLst>
        </pc:picChg>
        <pc:picChg chg="add">
          <ac:chgData name="IBRAHIM RUPAWALA" userId="16fe9d1623dd648b" providerId="LiveId" clId="{611AAB16-BE20-462B-9E24-AD52563BCCB7}" dt="2023-05-13T21:31:12.992" v="127" actId="22"/>
          <ac:picMkLst>
            <pc:docMk/>
            <pc:sldMk cId="3041321880" sldId="277"/>
            <ac:picMk id="5" creationId="{A86D8BDA-2AE4-0B12-0743-535B99182101}"/>
          </ac:picMkLst>
        </pc:picChg>
      </pc:sldChg>
      <pc:sldChg chg="addSp delSp modSp add mod">
        <pc:chgData name="IBRAHIM RUPAWALA" userId="16fe9d1623dd648b" providerId="LiveId" clId="{611AAB16-BE20-462B-9E24-AD52563BCCB7}" dt="2023-05-13T23:50:15.669" v="251" actId="20577"/>
        <pc:sldMkLst>
          <pc:docMk/>
          <pc:sldMk cId="3613711294" sldId="278"/>
        </pc:sldMkLst>
        <pc:spChg chg="add mod">
          <ac:chgData name="IBRAHIM RUPAWALA" userId="16fe9d1623dd648b" providerId="LiveId" clId="{611AAB16-BE20-462B-9E24-AD52563BCCB7}" dt="2023-05-13T23:50:15.669" v="251" actId="20577"/>
          <ac:spMkLst>
            <pc:docMk/>
            <pc:sldMk cId="3613711294" sldId="278"/>
            <ac:spMk id="3" creationId="{2A87AA9A-13D7-6A47-6B52-A5489692CE22}"/>
          </ac:spMkLst>
        </pc:spChg>
        <pc:picChg chg="add del">
          <ac:chgData name="IBRAHIM RUPAWALA" userId="16fe9d1623dd648b" providerId="LiveId" clId="{611AAB16-BE20-462B-9E24-AD52563BCCB7}" dt="2023-05-13T21:31:23.902" v="129" actId="22"/>
          <ac:picMkLst>
            <pc:docMk/>
            <pc:sldMk cId="3613711294" sldId="278"/>
            <ac:picMk id="3" creationId="{610BCA14-E3A4-B43B-0382-FDE2B0F2619C}"/>
          </ac:picMkLst>
        </pc:picChg>
        <pc:picChg chg="add mod">
          <ac:chgData name="IBRAHIM RUPAWALA" userId="16fe9d1623dd648b" providerId="LiveId" clId="{611AAB16-BE20-462B-9E24-AD52563BCCB7}" dt="2023-05-13T23:50:00.996" v="244" actId="14100"/>
          <ac:picMkLst>
            <pc:docMk/>
            <pc:sldMk cId="3613711294" sldId="278"/>
            <ac:picMk id="5" creationId="{A298D627-24AD-4F7B-BDF9-D05E91A26061}"/>
          </ac:picMkLst>
        </pc:picChg>
      </pc:sldChg>
      <pc:sldChg chg="addSp delSp add mod">
        <pc:chgData name="IBRAHIM RUPAWALA" userId="16fe9d1623dd648b" providerId="LiveId" clId="{611AAB16-BE20-462B-9E24-AD52563BCCB7}" dt="2023-05-13T21:31:33.760" v="133" actId="22"/>
        <pc:sldMkLst>
          <pc:docMk/>
          <pc:sldMk cId="732994927" sldId="279"/>
        </pc:sldMkLst>
        <pc:picChg chg="add del">
          <ac:chgData name="IBRAHIM RUPAWALA" userId="16fe9d1623dd648b" providerId="LiveId" clId="{611AAB16-BE20-462B-9E24-AD52563BCCB7}" dt="2023-05-13T21:31:33.390" v="132" actId="22"/>
          <ac:picMkLst>
            <pc:docMk/>
            <pc:sldMk cId="732994927" sldId="279"/>
            <ac:picMk id="3" creationId="{A80BD119-6675-D58C-8E15-2E9A83E23E53}"/>
          </ac:picMkLst>
        </pc:picChg>
        <pc:picChg chg="add">
          <ac:chgData name="IBRAHIM RUPAWALA" userId="16fe9d1623dd648b" providerId="LiveId" clId="{611AAB16-BE20-462B-9E24-AD52563BCCB7}" dt="2023-05-13T21:31:33.760" v="133" actId="22"/>
          <ac:picMkLst>
            <pc:docMk/>
            <pc:sldMk cId="732994927" sldId="279"/>
            <ac:picMk id="5" creationId="{A3C8F7E3-8B2D-A1AB-A4EB-A6E9AC03EC7D}"/>
          </ac:picMkLst>
        </pc:picChg>
      </pc:sldChg>
      <pc:sldChg chg="addSp delSp modSp add mod">
        <pc:chgData name="IBRAHIM RUPAWALA" userId="16fe9d1623dd648b" providerId="LiveId" clId="{611AAB16-BE20-462B-9E24-AD52563BCCB7}" dt="2023-05-13T23:51:03.440" v="256" actId="1076"/>
        <pc:sldMkLst>
          <pc:docMk/>
          <pc:sldMk cId="1257024737" sldId="280"/>
        </pc:sldMkLst>
        <pc:spChg chg="add mod">
          <ac:chgData name="IBRAHIM RUPAWALA" userId="16fe9d1623dd648b" providerId="LiveId" clId="{611AAB16-BE20-462B-9E24-AD52563BCCB7}" dt="2023-05-13T23:51:03.440" v="256" actId="1076"/>
          <ac:spMkLst>
            <pc:docMk/>
            <pc:sldMk cId="1257024737" sldId="280"/>
            <ac:spMk id="3" creationId="{DA0640AD-356C-A8A9-8B77-F94A36AC04FE}"/>
          </ac:spMkLst>
        </pc:spChg>
        <pc:picChg chg="add del">
          <ac:chgData name="IBRAHIM RUPAWALA" userId="16fe9d1623dd648b" providerId="LiveId" clId="{611AAB16-BE20-462B-9E24-AD52563BCCB7}" dt="2023-05-13T21:33:01.055" v="135" actId="22"/>
          <ac:picMkLst>
            <pc:docMk/>
            <pc:sldMk cId="1257024737" sldId="280"/>
            <ac:picMk id="3" creationId="{E77916B7-8346-BCF8-58E2-3CB4BF045AEF}"/>
          </ac:picMkLst>
        </pc:picChg>
        <pc:picChg chg="add mod">
          <ac:chgData name="IBRAHIM RUPAWALA" userId="16fe9d1623dd648b" providerId="LiveId" clId="{611AAB16-BE20-462B-9E24-AD52563BCCB7}" dt="2023-05-13T23:50:58.405" v="254" actId="1076"/>
          <ac:picMkLst>
            <pc:docMk/>
            <pc:sldMk cId="1257024737" sldId="280"/>
            <ac:picMk id="5" creationId="{C88BB552-0117-60C4-7534-111ECDB28586}"/>
          </ac:picMkLst>
        </pc:picChg>
      </pc:sldChg>
      <pc:sldChg chg="addSp delSp add mod">
        <pc:chgData name="IBRAHIM RUPAWALA" userId="16fe9d1623dd648b" providerId="LiveId" clId="{611AAB16-BE20-462B-9E24-AD52563BCCB7}" dt="2023-05-13T21:33:10.716" v="139" actId="22"/>
        <pc:sldMkLst>
          <pc:docMk/>
          <pc:sldMk cId="3704095341" sldId="281"/>
        </pc:sldMkLst>
        <pc:picChg chg="add del">
          <ac:chgData name="IBRAHIM RUPAWALA" userId="16fe9d1623dd648b" providerId="LiveId" clId="{611AAB16-BE20-462B-9E24-AD52563BCCB7}" dt="2023-05-13T21:33:10.494" v="138" actId="22"/>
          <ac:picMkLst>
            <pc:docMk/>
            <pc:sldMk cId="3704095341" sldId="281"/>
            <ac:picMk id="3" creationId="{894B9F29-11E5-DEB3-6D1B-08E794D5DE7E}"/>
          </ac:picMkLst>
        </pc:picChg>
        <pc:picChg chg="add">
          <ac:chgData name="IBRAHIM RUPAWALA" userId="16fe9d1623dd648b" providerId="LiveId" clId="{611AAB16-BE20-462B-9E24-AD52563BCCB7}" dt="2023-05-13T21:33:10.716" v="139" actId="22"/>
          <ac:picMkLst>
            <pc:docMk/>
            <pc:sldMk cId="3704095341" sldId="281"/>
            <ac:picMk id="5" creationId="{151A0FFD-50E9-FF87-4E40-6C74AC7D5E39}"/>
          </ac:picMkLst>
        </pc:picChg>
      </pc:sldChg>
      <pc:sldChg chg="addSp add mod">
        <pc:chgData name="IBRAHIM RUPAWALA" userId="16fe9d1623dd648b" providerId="LiveId" clId="{611AAB16-BE20-462B-9E24-AD52563BCCB7}" dt="2023-05-13T21:33:17.549" v="140" actId="22"/>
        <pc:sldMkLst>
          <pc:docMk/>
          <pc:sldMk cId="3226384970" sldId="282"/>
        </pc:sldMkLst>
        <pc:picChg chg="add">
          <ac:chgData name="IBRAHIM RUPAWALA" userId="16fe9d1623dd648b" providerId="LiveId" clId="{611AAB16-BE20-462B-9E24-AD52563BCCB7}" dt="2023-05-13T21:33:17.549" v="140" actId="22"/>
          <ac:picMkLst>
            <pc:docMk/>
            <pc:sldMk cId="3226384970" sldId="282"/>
            <ac:picMk id="3" creationId="{47FB647C-77BD-4E5A-B8C9-478048808F97}"/>
          </ac:picMkLst>
        </pc:picChg>
      </pc:sldChg>
      <pc:sldChg chg="addSp delSp add mod">
        <pc:chgData name="IBRAHIM RUPAWALA" userId="16fe9d1623dd648b" providerId="LiveId" clId="{611AAB16-BE20-462B-9E24-AD52563BCCB7}" dt="2023-05-13T21:33:26.415" v="143" actId="22"/>
        <pc:sldMkLst>
          <pc:docMk/>
          <pc:sldMk cId="3336040275" sldId="283"/>
        </pc:sldMkLst>
        <pc:picChg chg="add del">
          <ac:chgData name="IBRAHIM RUPAWALA" userId="16fe9d1623dd648b" providerId="LiveId" clId="{611AAB16-BE20-462B-9E24-AD52563BCCB7}" dt="2023-05-13T21:33:26.222" v="142" actId="22"/>
          <ac:picMkLst>
            <pc:docMk/>
            <pc:sldMk cId="3336040275" sldId="283"/>
            <ac:picMk id="3" creationId="{34E7E5AD-4F53-7AD7-DAB4-FC8F90763326}"/>
          </ac:picMkLst>
        </pc:picChg>
        <pc:picChg chg="add">
          <ac:chgData name="IBRAHIM RUPAWALA" userId="16fe9d1623dd648b" providerId="LiveId" clId="{611AAB16-BE20-462B-9E24-AD52563BCCB7}" dt="2023-05-13T21:33:26.415" v="143" actId="22"/>
          <ac:picMkLst>
            <pc:docMk/>
            <pc:sldMk cId="3336040275" sldId="283"/>
            <ac:picMk id="5" creationId="{FD8D2AF6-0565-2197-19E4-320E50734422}"/>
          </ac:picMkLst>
        </pc:picChg>
      </pc:sldChg>
      <pc:sldChg chg="addSp delSp add mod">
        <pc:chgData name="IBRAHIM RUPAWALA" userId="16fe9d1623dd648b" providerId="LiveId" clId="{611AAB16-BE20-462B-9E24-AD52563BCCB7}" dt="2023-05-13T21:33:35.938" v="146" actId="22"/>
        <pc:sldMkLst>
          <pc:docMk/>
          <pc:sldMk cId="1562380073" sldId="284"/>
        </pc:sldMkLst>
        <pc:picChg chg="add del">
          <ac:chgData name="IBRAHIM RUPAWALA" userId="16fe9d1623dd648b" providerId="LiveId" clId="{611AAB16-BE20-462B-9E24-AD52563BCCB7}" dt="2023-05-13T21:33:35.767" v="145" actId="22"/>
          <ac:picMkLst>
            <pc:docMk/>
            <pc:sldMk cId="1562380073" sldId="284"/>
            <ac:picMk id="3" creationId="{410FE511-5AF3-5232-44D9-6366A67D2710}"/>
          </ac:picMkLst>
        </pc:picChg>
        <pc:picChg chg="add">
          <ac:chgData name="IBRAHIM RUPAWALA" userId="16fe9d1623dd648b" providerId="LiveId" clId="{611AAB16-BE20-462B-9E24-AD52563BCCB7}" dt="2023-05-13T21:33:35.938" v="146" actId="22"/>
          <ac:picMkLst>
            <pc:docMk/>
            <pc:sldMk cId="1562380073" sldId="284"/>
            <ac:picMk id="5" creationId="{37EA3044-A445-59B9-14D5-390AC7E63B54}"/>
          </ac:picMkLst>
        </pc:picChg>
      </pc:sldChg>
      <pc:sldChg chg="addSp delSp modSp add mod">
        <pc:chgData name="IBRAHIM RUPAWALA" userId="16fe9d1623dd648b" providerId="LiveId" clId="{611AAB16-BE20-462B-9E24-AD52563BCCB7}" dt="2023-05-13T23:51:49.139" v="263" actId="1076"/>
        <pc:sldMkLst>
          <pc:docMk/>
          <pc:sldMk cId="2639061625" sldId="285"/>
        </pc:sldMkLst>
        <pc:spChg chg="add mod">
          <ac:chgData name="IBRAHIM RUPAWALA" userId="16fe9d1623dd648b" providerId="LiveId" clId="{611AAB16-BE20-462B-9E24-AD52563BCCB7}" dt="2023-05-13T23:51:49.139" v="263" actId="1076"/>
          <ac:spMkLst>
            <pc:docMk/>
            <pc:sldMk cId="2639061625" sldId="285"/>
            <ac:spMk id="3" creationId="{2594B274-A6DF-FCB4-585C-C873A473EB70}"/>
          </ac:spMkLst>
        </pc:spChg>
        <pc:picChg chg="add del">
          <ac:chgData name="IBRAHIM RUPAWALA" userId="16fe9d1623dd648b" providerId="LiveId" clId="{611AAB16-BE20-462B-9E24-AD52563BCCB7}" dt="2023-05-13T21:33:46.806" v="148" actId="22"/>
          <ac:picMkLst>
            <pc:docMk/>
            <pc:sldMk cId="2639061625" sldId="285"/>
            <ac:picMk id="3" creationId="{E27AF0DE-96ED-468D-0D06-106CF9218955}"/>
          </ac:picMkLst>
        </pc:picChg>
        <pc:picChg chg="add mod">
          <ac:chgData name="IBRAHIM RUPAWALA" userId="16fe9d1623dd648b" providerId="LiveId" clId="{611AAB16-BE20-462B-9E24-AD52563BCCB7}" dt="2023-05-13T23:51:47.268" v="262" actId="1076"/>
          <ac:picMkLst>
            <pc:docMk/>
            <pc:sldMk cId="2639061625" sldId="285"/>
            <ac:picMk id="5" creationId="{F9B00783-8F3C-17EB-1656-16C1B64D16C0}"/>
          </ac:picMkLst>
        </pc:picChg>
      </pc:sldChg>
      <pc:sldChg chg="addSp add mod">
        <pc:chgData name="IBRAHIM RUPAWALA" userId="16fe9d1623dd648b" providerId="LiveId" clId="{611AAB16-BE20-462B-9E24-AD52563BCCB7}" dt="2023-05-13T21:33:57.464" v="150" actId="22"/>
        <pc:sldMkLst>
          <pc:docMk/>
          <pc:sldMk cId="1705198376" sldId="286"/>
        </pc:sldMkLst>
        <pc:picChg chg="add">
          <ac:chgData name="IBRAHIM RUPAWALA" userId="16fe9d1623dd648b" providerId="LiveId" clId="{611AAB16-BE20-462B-9E24-AD52563BCCB7}" dt="2023-05-13T21:33:57.464" v="150" actId="22"/>
          <ac:picMkLst>
            <pc:docMk/>
            <pc:sldMk cId="1705198376" sldId="286"/>
            <ac:picMk id="3" creationId="{293BB635-8EF2-A40A-F4CC-2F22AEA5C4D0}"/>
          </ac:picMkLst>
        </pc:picChg>
      </pc:sldChg>
      <pc:sldChg chg="addSp delSp add mod">
        <pc:chgData name="IBRAHIM RUPAWALA" userId="16fe9d1623dd648b" providerId="LiveId" clId="{611AAB16-BE20-462B-9E24-AD52563BCCB7}" dt="2023-05-13T21:34:20.909" v="153" actId="22"/>
        <pc:sldMkLst>
          <pc:docMk/>
          <pc:sldMk cId="4221210613" sldId="287"/>
        </pc:sldMkLst>
        <pc:picChg chg="add del">
          <ac:chgData name="IBRAHIM RUPAWALA" userId="16fe9d1623dd648b" providerId="LiveId" clId="{611AAB16-BE20-462B-9E24-AD52563BCCB7}" dt="2023-05-13T21:34:20.501" v="152" actId="22"/>
          <ac:picMkLst>
            <pc:docMk/>
            <pc:sldMk cId="4221210613" sldId="287"/>
            <ac:picMk id="3" creationId="{57B621F5-3403-3BD7-B740-E5F0BF8C7C6D}"/>
          </ac:picMkLst>
        </pc:picChg>
        <pc:picChg chg="add">
          <ac:chgData name="IBRAHIM RUPAWALA" userId="16fe9d1623dd648b" providerId="LiveId" clId="{611AAB16-BE20-462B-9E24-AD52563BCCB7}" dt="2023-05-13T21:34:20.909" v="153" actId="22"/>
          <ac:picMkLst>
            <pc:docMk/>
            <pc:sldMk cId="4221210613" sldId="287"/>
            <ac:picMk id="5" creationId="{A823EFB0-5EE4-288D-35B9-14594AFE0BBE}"/>
          </ac:picMkLst>
        </pc:picChg>
      </pc:sldChg>
      <pc:sldChg chg="addSp add mod">
        <pc:chgData name="IBRAHIM RUPAWALA" userId="16fe9d1623dd648b" providerId="LiveId" clId="{611AAB16-BE20-462B-9E24-AD52563BCCB7}" dt="2023-05-13T21:34:29.513" v="154" actId="22"/>
        <pc:sldMkLst>
          <pc:docMk/>
          <pc:sldMk cId="4042925641" sldId="288"/>
        </pc:sldMkLst>
        <pc:picChg chg="add">
          <ac:chgData name="IBRAHIM RUPAWALA" userId="16fe9d1623dd648b" providerId="LiveId" clId="{611AAB16-BE20-462B-9E24-AD52563BCCB7}" dt="2023-05-13T21:34:29.513" v="154" actId="22"/>
          <ac:picMkLst>
            <pc:docMk/>
            <pc:sldMk cId="4042925641" sldId="288"/>
            <ac:picMk id="3" creationId="{41EDEE2C-613D-53E5-5053-504CA80A8A38}"/>
          </ac:picMkLst>
        </pc:picChg>
      </pc:sldChg>
      <pc:sldChg chg="addSp delSp add mod">
        <pc:chgData name="IBRAHIM RUPAWALA" userId="16fe9d1623dd648b" providerId="LiveId" clId="{611AAB16-BE20-462B-9E24-AD52563BCCB7}" dt="2023-05-13T21:34:40.976" v="157" actId="22"/>
        <pc:sldMkLst>
          <pc:docMk/>
          <pc:sldMk cId="3472439493" sldId="289"/>
        </pc:sldMkLst>
        <pc:picChg chg="add del">
          <ac:chgData name="IBRAHIM RUPAWALA" userId="16fe9d1623dd648b" providerId="LiveId" clId="{611AAB16-BE20-462B-9E24-AD52563BCCB7}" dt="2023-05-13T21:34:40.791" v="156" actId="22"/>
          <ac:picMkLst>
            <pc:docMk/>
            <pc:sldMk cId="3472439493" sldId="289"/>
            <ac:picMk id="3" creationId="{F27C857A-376C-4706-63FD-4BBB33851E22}"/>
          </ac:picMkLst>
        </pc:picChg>
        <pc:picChg chg="add">
          <ac:chgData name="IBRAHIM RUPAWALA" userId="16fe9d1623dd648b" providerId="LiveId" clId="{611AAB16-BE20-462B-9E24-AD52563BCCB7}" dt="2023-05-13T21:34:40.976" v="157" actId="22"/>
          <ac:picMkLst>
            <pc:docMk/>
            <pc:sldMk cId="3472439493" sldId="289"/>
            <ac:picMk id="5" creationId="{593265E0-DF3B-390E-DF1B-ECD3D1F0E271}"/>
          </ac:picMkLst>
        </pc:picChg>
      </pc:sldChg>
      <pc:sldChg chg="addSp delSp modSp add mod">
        <pc:chgData name="IBRAHIM RUPAWALA" userId="16fe9d1623dd648b" providerId="LiveId" clId="{611AAB16-BE20-462B-9E24-AD52563BCCB7}" dt="2023-05-13T23:52:12.917" v="266" actId="1076"/>
        <pc:sldMkLst>
          <pc:docMk/>
          <pc:sldMk cId="1205803038" sldId="290"/>
        </pc:sldMkLst>
        <pc:spChg chg="add mod">
          <ac:chgData name="IBRAHIM RUPAWALA" userId="16fe9d1623dd648b" providerId="LiveId" clId="{611AAB16-BE20-462B-9E24-AD52563BCCB7}" dt="2023-05-13T23:52:12.917" v="266" actId="1076"/>
          <ac:spMkLst>
            <pc:docMk/>
            <pc:sldMk cId="1205803038" sldId="290"/>
            <ac:spMk id="3" creationId="{17A78B7D-2B9F-88F4-23B5-DE1771C55EC7}"/>
          </ac:spMkLst>
        </pc:spChg>
        <pc:picChg chg="add del">
          <ac:chgData name="IBRAHIM RUPAWALA" userId="16fe9d1623dd648b" providerId="LiveId" clId="{611AAB16-BE20-462B-9E24-AD52563BCCB7}" dt="2023-05-13T21:34:51.966" v="159" actId="22"/>
          <ac:picMkLst>
            <pc:docMk/>
            <pc:sldMk cId="1205803038" sldId="290"/>
            <ac:picMk id="3" creationId="{E33DB86D-DF68-7AE1-9DA4-322C1ED64B5A}"/>
          </ac:picMkLst>
        </pc:picChg>
        <pc:picChg chg="add">
          <ac:chgData name="IBRAHIM RUPAWALA" userId="16fe9d1623dd648b" providerId="LiveId" clId="{611AAB16-BE20-462B-9E24-AD52563BCCB7}" dt="2023-05-13T21:34:52.183" v="160" actId="22"/>
          <ac:picMkLst>
            <pc:docMk/>
            <pc:sldMk cId="1205803038" sldId="290"/>
            <ac:picMk id="5" creationId="{78D12B5E-0935-0A83-5678-24A7A67C35B9}"/>
          </ac:picMkLst>
        </pc:picChg>
      </pc:sldChg>
      <pc:sldChg chg="addSp add mod">
        <pc:chgData name="IBRAHIM RUPAWALA" userId="16fe9d1623dd648b" providerId="LiveId" clId="{611AAB16-BE20-462B-9E24-AD52563BCCB7}" dt="2023-05-13T21:35:01.408" v="161" actId="22"/>
        <pc:sldMkLst>
          <pc:docMk/>
          <pc:sldMk cId="2589154066" sldId="291"/>
        </pc:sldMkLst>
        <pc:picChg chg="add">
          <ac:chgData name="IBRAHIM RUPAWALA" userId="16fe9d1623dd648b" providerId="LiveId" clId="{611AAB16-BE20-462B-9E24-AD52563BCCB7}" dt="2023-05-13T21:35:01.408" v="161" actId="22"/>
          <ac:picMkLst>
            <pc:docMk/>
            <pc:sldMk cId="2589154066" sldId="291"/>
            <ac:picMk id="3" creationId="{A9B41BCE-BDEA-3987-438C-3FBBEBD1615C}"/>
          </ac:picMkLst>
        </pc:picChg>
      </pc:sldChg>
      <pc:sldChg chg="addSp add mod">
        <pc:chgData name="IBRAHIM RUPAWALA" userId="16fe9d1623dd648b" providerId="LiveId" clId="{611AAB16-BE20-462B-9E24-AD52563BCCB7}" dt="2023-05-13T21:35:10.991" v="162" actId="22"/>
        <pc:sldMkLst>
          <pc:docMk/>
          <pc:sldMk cId="2683243622" sldId="292"/>
        </pc:sldMkLst>
        <pc:picChg chg="add">
          <ac:chgData name="IBRAHIM RUPAWALA" userId="16fe9d1623dd648b" providerId="LiveId" clId="{611AAB16-BE20-462B-9E24-AD52563BCCB7}" dt="2023-05-13T21:35:10.991" v="162" actId="22"/>
          <ac:picMkLst>
            <pc:docMk/>
            <pc:sldMk cId="2683243622" sldId="292"/>
            <ac:picMk id="3" creationId="{897A9970-CE11-9768-511D-3FFC21579C1F}"/>
          </ac:picMkLst>
        </pc:picChg>
      </pc:sldChg>
      <pc:sldChg chg="addSp delSp add mod">
        <pc:chgData name="IBRAHIM RUPAWALA" userId="16fe9d1623dd648b" providerId="LiveId" clId="{611AAB16-BE20-462B-9E24-AD52563BCCB7}" dt="2023-05-13T21:35:33.457" v="167" actId="22"/>
        <pc:sldMkLst>
          <pc:docMk/>
          <pc:sldMk cId="3355288943" sldId="293"/>
        </pc:sldMkLst>
        <pc:picChg chg="add del">
          <ac:chgData name="IBRAHIM RUPAWALA" userId="16fe9d1623dd648b" providerId="LiveId" clId="{611AAB16-BE20-462B-9E24-AD52563BCCB7}" dt="2023-05-13T21:35:21.864" v="164" actId="22"/>
          <ac:picMkLst>
            <pc:docMk/>
            <pc:sldMk cId="3355288943" sldId="293"/>
            <ac:picMk id="3" creationId="{60E3D3B6-5B95-CCBC-03A8-91592D2DE60B}"/>
          </ac:picMkLst>
        </pc:picChg>
        <pc:picChg chg="add del">
          <ac:chgData name="IBRAHIM RUPAWALA" userId="16fe9d1623dd648b" providerId="LiveId" clId="{611AAB16-BE20-462B-9E24-AD52563BCCB7}" dt="2023-05-13T21:35:33.142" v="166" actId="22"/>
          <ac:picMkLst>
            <pc:docMk/>
            <pc:sldMk cId="3355288943" sldId="293"/>
            <ac:picMk id="5" creationId="{68471256-9C2D-7BC8-CCB2-1B1633B5F66A}"/>
          </ac:picMkLst>
        </pc:picChg>
        <pc:picChg chg="add">
          <ac:chgData name="IBRAHIM RUPAWALA" userId="16fe9d1623dd648b" providerId="LiveId" clId="{611AAB16-BE20-462B-9E24-AD52563BCCB7}" dt="2023-05-13T21:35:33.457" v="167" actId="22"/>
          <ac:picMkLst>
            <pc:docMk/>
            <pc:sldMk cId="3355288943" sldId="293"/>
            <ac:picMk id="7" creationId="{560AE253-E69E-DDD1-4724-DB8DF667A016}"/>
          </ac:picMkLst>
        </pc:picChg>
      </pc:sldChg>
      <pc:sldChg chg="addSp add mod">
        <pc:chgData name="IBRAHIM RUPAWALA" userId="16fe9d1623dd648b" providerId="LiveId" clId="{611AAB16-BE20-462B-9E24-AD52563BCCB7}" dt="2023-05-13T21:35:47.045" v="168" actId="22"/>
        <pc:sldMkLst>
          <pc:docMk/>
          <pc:sldMk cId="3177836524" sldId="294"/>
        </pc:sldMkLst>
        <pc:picChg chg="add">
          <ac:chgData name="IBRAHIM RUPAWALA" userId="16fe9d1623dd648b" providerId="LiveId" clId="{611AAB16-BE20-462B-9E24-AD52563BCCB7}" dt="2023-05-13T21:35:47.045" v="168" actId="22"/>
          <ac:picMkLst>
            <pc:docMk/>
            <pc:sldMk cId="3177836524" sldId="294"/>
            <ac:picMk id="3" creationId="{A4E00D67-1573-2649-AA88-AF5AE88C62E3}"/>
          </ac:picMkLst>
        </pc:picChg>
      </pc:sldChg>
      <pc:sldChg chg="addSp delSp add mod">
        <pc:chgData name="IBRAHIM RUPAWALA" userId="16fe9d1623dd648b" providerId="LiveId" clId="{611AAB16-BE20-462B-9E24-AD52563BCCB7}" dt="2023-05-13T21:36:02.974" v="171" actId="22"/>
        <pc:sldMkLst>
          <pc:docMk/>
          <pc:sldMk cId="389286390" sldId="295"/>
        </pc:sldMkLst>
        <pc:picChg chg="add del">
          <ac:chgData name="IBRAHIM RUPAWALA" userId="16fe9d1623dd648b" providerId="LiveId" clId="{611AAB16-BE20-462B-9E24-AD52563BCCB7}" dt="2023-05-13T21:36:02.613" v="170" actId="22"/>
          <ac:picMkLst>
            <pc:docMk/>
            <pc:sldMk cId="389286390" sldId="295"/>
            <ac:picMk id="3" creationId="{A2BE9B6A-C27B-74CA-7E2E-AB0C99E480B8}"/>
          </ac:picMkLst>
        </pc:picChg>
        <pc:picChg chg="add">
          <ac:chgData name="IBRAHIM RUPAWALA" userId="16fe9d1623dd648b" providerId="LiveId" clId="{611AAB16-BE20-462B-9E24-AD52563BCCB7}" dt="2023-05-13T21:36:02.974" v="171" actId="22"/>
          <ac:picMkLst>
            <pc:docMk/>
            <pc:sldMk cId="389286390" sldId="295"/>
            <ac:picMk id="5" creationId="{D92CD8D9-4DF7-0AE4-3359-F916CD98FF76}"/>
          </ac:picMkLst>
        </pc:picChg>
      </pc:sldChg>
      <pc:sldChg chg="addSp delSp add mod">
        <pc:chgData name="IBRAHIM RUPAWALA" userId="16fe9d1623dd648b" providerId="LiveId" clId="{611AAB16-BE20-462B-9E24-AD52563BCCB7}" dt="2023-05-13T21:36:10.494" v="174" actId="22"/>
        <pc:sldMkLst>
          <pc:docMk/>
          <pc:sldMk cId="2524934229" sldId="296"/>
        </pc:sldMkLst>
        <pc:picChg chg="add del">
          <ac:chgData name="IBRAHIM RUPAWALA" userId="16fe9d1623dd648b" providerId="LiveId" clId="{611AAB16-BE20-462B-9E24-AD52563BCCB7}" dt="2023-05-13T21:36:10.239" v="173" actId="22"/>
          <ac:picMkLst>
            <pc:docMk/>
            <pc:sldMk cId="2524934229" sldId="296"/>
            <ac:picMk id="3" creationId="{97D8241F-B624-3C40-AEBC-FCD5D2985B8E}"/>
          </ac:picMkLst>
        </pc:picChg>
        <pc:picChg chg="add">
          <ac:chgData name="IBRAHIM RUPAWALA" userId="16fe9d1623dd648b" providerId="LiveId" clId="{611AAB16-BE20-462B-9E24-AD52563BCCB7}" dt="2023-05-13T21:36:10.494" v="174" actId="22"/>
          <ac:picMkLst>
            <pc:docMk/>
            <pc:sldMk cId="2524934229" sldId="296"/>
            <ac:picMk id="5" creationId="{AE24120C-1B3D-8713-2079-5298C3D55664}"/>
          </ac:picMkLst>
        </pc:picChg>
      </pc:sldChg>
      <pc:sldChg chg="addSp delSp add mod">
        <pc:chgData name="IBRAHIM RUPAWALA" userId="16fe9d1623dd648b" providerId="LiveId" clId="{611AAB16-BE20-462B-9E24-AD52563BCCB7}" dt="2023-05-13T21:36:19.023" v="177" actId="22"/>
        <pc:sldMkLst>
          <pc:docMk/>
          <pc:sldMk cId="1970746737" sldId="297"/>
        </pc:sldMkLst>
        <pc:picChg chg="add del">
          <ac:chgData name="IBRAHIM RUPAWALA" userId="16fe9d1623dd648b" providerId="LiveId" clId="{611AAB16-BE20-462B-9E24-AD52563BCCB7}" dt="2023-05-13T21:36:18.839" v="176" actId="22"/>
          <ac:picMkLst>
            <pc:docMk/>
            <pc:sldMk cId="1970746737" sldId="297"/>
            <ac:picMk id="3" creationId="{9BA50AE8-C832-C442-307E-B1F669E29622}"/>
          </ac:picMkLst>
        </pc:picChg>
        <pc:picChg chg="add">
          <ac:chgData name="IBRAHIM RUPAWALA" userId="16fe9d1623dd648b" providerId="LiveId" clId="{611AAB16-BE20-462B-9E24-AD52563BCCB7}" dt="2023-05-13T21:36:19.023" v="177" actId="22"/>
          <ac:picMkLst>
            <pc:docMk/>
            <pc:sldMk cId="1970746737" sldId="297"/>
            <ac:picMk id="5" creationId="{DD3CC1AE-7CF1-608F-BCFD-9430DF6F1D10}"/>
          </ac:picMkLst>
        </pc:picChg>
      </pc:sldChg>
      <pc:sldChg chg="addSp delSp add mod">
        <pc:chgData name="IBRAHIM RUPAWALA" userId="16fe9d1623dd648b" providerId="LiveId" clId="{611AAB16-BE20-462B-9E24-AD52563BCCB7}" dt="2023-05-13T21:36:26.959" v="180" actId="22"/>
        <pc:sldMkLst>
          <pc:docMk/>
          <pc:sldMk cId="3001937216" sldId="298"/>
        </pc:sldMkLst>
        <pc:picChg chg="add del">
          <ac:chgData name="IBRAHIM RUPAWALA" userId="16fe9d1623dd648b" providerId="LiveId" clId="{611AAB16-BE20-462B-9E24-AD52563BCCB7}" dt="2023-05-13T21:36:26.750" v="179" actId="22"/>
          <ac:picMkLst>
            <pc:docMk/>
            <pc:sldMk cId="3001937216" sldId="298"/>
            <ac:picMk id="3" creationId="{73F6CD51-33E6-28B7-7637-B448F731E937}"/>
          </ac:picMkLst>
        </pc:picChg>
        <pc:picChg chg="add">
          <ac:chgData name="IBRAHIM RUPAWALA" userId="16fe9d1623dd648b" providerId="LiveId" clId="{611AAB16-BE20-462B-9E24-AD52563BCCB7}" dt="2023-05-13T21:36:26.959" v="180" actId="22"/>
          <ac:picMkLst>
            <pc:docMk/>
            <pc:sldMk cId="3001937216" sldId="298"/>
            <ac:picMk id="5" creationId="{3295142E-D25B-9B96-6C5E-02B39F1E2182}"/>
          </ac:picMkLst>
        </pc:picChg>
      </pc:sldChg>
      <pc:sldChg chg="addSp delSp add mod">
        <pc:chgData name="IBRAHIM RUPAWALA" userId="16fe9d1623dd648b" providerId="LiveId" clId="{611AAB16-BE20-462B-9E24-AD52563BCCB7}" dt="2023-05-13T21:36:35.715" v="183" actId="22"/>
        <pc:sldMkLst>
          <pc:docMk/>
          <pc:sldMk cId="1150214333" sldId="299"/>
        </pc:sldMkLst>
        <pc:picChg chg="add del">
          <ac:chgData name="IBRAHIM RUPAWALA" userId="16fe9d1623dd648b" providerId="LiveId" clId="{611AAB16-BE20-462B-9E24-AD52563BCCB7}" dt="2023-05-13T21:36:35.495" v="182" actId="22"/>
          <ac:picMkLst>
            <pc:docMk/>
            <pc:sldMk cId="1150214333" sldId="299"/>
            <ac:picMk id="3" creationId="{895FE0FD-7EFD-E781-EA33-43EB2303918D}"/>
          </ac:picMkLst>
        </pc:picChg>
        <pc:picChg chg="add">
          <ac:chgData name="IBRAHIM RUPAWALA" userId="16fe9d1623dd648b" providerId="LiveId" clId="{611AAB16-BE20-462B-9E24-AD52563BCCB7}" dt="2023-05-13T21:36:35.715" v="183" actId="22"/>
          <ac:picMkLst>
            <pc:docMk/>
            <pc:sldMk cId="1150214333" sldId="299"/>
            <ac:picMk id="5" creationId="{8FEA28C9-F4BF-8DB8-67A6-D9DC0823B652}"/>
          </ac:picMkLst>
        </pc:picChg>
      </pc:sldChg>
      <pc:sldChg chg="addSp delSp add mod">
        <pc:chgData name="IBRAHIM RUPAWALA" userId="16fe9d1623dd648b" providerId="LiveId" clId="{611AAB16-BE20-462B-9E24-AD52563BCCB7}" dt="2023-05-13T21:36:44.413" v="186" actId="22"/>
        <pc:sldMkLst>
          <pc:docMk/>
          <pc:sldMk cId="2910478579" sldId="300"/>
        </pc:sldMkLst>
        <pc:picChg chg="add del">
          <ac:chgData name="IBRAHIM RUPAWALA" userId="16fe9d1623dd648b" providerId="LiveId" clId="{611AAB16-BE20-462B-9E24-AD52563BCCB7}" dt="2023-05-13T21:36:44.158" v="185" actId="22"/>
          <ac:picMkLst>
            <pc:docMk/>
            <pc:sldMk cId="2910478579" sldId="300"/>
            <ac:picMk id="3" creationId="{A5C748ED-4AB6-AB6A-DA9B-958C4206D4CB}"/>
          </ac:picMkLst>
        </pc:picChg>
        <pc:picChg chg="add">
          <ac:chgData name="IBRAHIM RUPAWALA" userId="16fe9d1623dd648b" providerId="LiveId" clId="{611AAB16-BE20-462B-9E24-AD52563BCCB7}" dt="2023-05-13T21:36:44.413" v="186" actId="22"/>
          <ac:picMkLst>
            <pc:docMk/>
            <pc:sldMk cId="2910478579" sldId="300"/>
            <ac:picMk id="5" creationId="{9D2F0432-DCF1-3377-E974-8D1A72252254}"/>
          </ac:picMkLst>
        </pc:picChg>
      </pc:sldChg>
      <pc:sldChg chg="addSp delSp add mod">
        <pc:chgData name="IBRAHIM RUPAWALA" userId="16fe9d1623dd648b" providerId="LiveId" clId="{611AAB16-BE20-462B-9E24-AD52563BCCB7}" dt="2023-05-13T21:36:54.338" v="189" actId="22"/>
        <pc:sldMkLst>
          <pc:docMk/>
          <pc:sldMk cId="1779388856" sldId="301"/>
        </pc:sldMkLst>
        <pc:picChg chg="add del">
          <ac:chgData name="IBRAHIM RUPAWALA" userId="16fe9d1623dd648b" providerId="LiveId" clId="{611AAB16-BE20-462B-9E24-AD52563BCCB7}" dt="2023-05-13T21:36:54.069" v="188" actId="22"/>
          <ac:picMkLst>
            <pc:docMk/>
            <pc:sldMk cId="1779388856" sldId="301"/>
            <ac:picMk id="3" creationId="{9E622A99-4CDA-4A4A-8C26-75293A5AB4A9}"/>
          </ac:picMkLst>
        </pc:picChg>
        <pc:picChg chg="add">
          <ac:chgData name="IBRAHIM RUPAWALA" userId="16fe9d1623dd648b" providerId="LiveId" clId="{611AAB16-BE20-462B-9E24-AD52563BCCB7}" dt="2023-05-13T21:36:54.338" v="189" actId="22"/>
          <ac:picMkLst>
            <pc:docMk/>
            <pc:sldMk cId="1779388856" sldId="301"/>
            <ac:picMk id="5" creationId="{01C5E449-DFCC-08B5-0AF0-55880710F797}"/>
          </ac:picMkLst>
        </pc:picChg>
      </pc:sldChg>
      <pc:sldChg chg="addSp delSp add mod">
        <pc:chgData name="IBRAHIM RUPAWALA" userId="16fe9d1623dd648b" providerId="LiveId" clId="{611AAB16-BE20-462B-9E24-AD52563BCCB7}" dt="2023-05-13T21:45:17.887" v="192" actId="22"/>
        <pc:sldMkLst>
          <pc:docMk/>
          <pc:sldMk cId="2214454101" sldId="302"/>
        </pc:sldMkLst>
        <pc:picChg chg="add del">
          <ac:chgData name="IBRAHIM RUPAWALA" userId="16fe9d1623dd648b" providerId="LiveId" clId="{611AAB16-BE20-462B-9E24-AD52563BCCB7}" dt="2023-05-13T21:45:17.710" v="191" actId="22"/>
          <ac:picMkLst>
            <pc:docMk/>
            <pc:sldMk cId="2214454101" sldId="302"/>
            <ac:picMk id="3" creationId="{66DE0EF9-8F5A-DD5E-D4D6-19FB021CBC71}"/>
          </ac:picMkLst>
        </pc:picChg>
        <pc:picChg chg="add">
          <ac:chgData name="IBRAHIM RUPAWALA" userId="16fe9d1623dd648b" providerId="LiveId" clId="{611AAB16-BE20-462B-9E24-AD52563BCCB7}" dt="2023-05-13T21:45:17.887" v="192" actId="22"/>
          <ac:picMkLst>
            <pc:docMk/>
            <pc:sldMk cId="2214454101" sldId="302"/>
            <ac:picMk id="5" creationId="{E7403BF8-E46D-3663-D580-FA0702E9CD99}"/>
          </ac:picMkLst>
        </pc:picChg>
      </pc:sldChg>
      <pc:sldChg chg="addSp delSp add mod">
        <pc:chgData name="IBRAHIM RUPAWALA" userId="16fe9d1623dd648b" providerId="LiveId" clId="{611AAB16-BE20-462B-9E24-AD52563BCCB7}" dt="2023-05-13T21:45:28.373" v="195" actId="22"/>
        <pc:sldMkLst>
          <pc:docMk/>
          <pc:sldMk cId="2878471531" sldId="303"/>
        </pc:sldMkLst>
        <pc:picChg chg="add del">
          <ac:chgData name="IBRAHIM RUPAWALA" userId="16fe9d1623dd648b" providerId="LiveId" clId="{611AAB16-BE20-462B-9E24-AD52563BCCB7}" dt="2023-05-13T21:45:28.191" v="194" actId="22"/>
          <ac:picMkLst>
            <pc:docMk/>
            <pc:sldMk cId="2878471531" sldId="303"/>
            <ac:picMk id="3" creationId="{471108FE-3FF4-51D9-A344-AF8B0A1BA677}"/>
          </ac:picMkLst>
        </pc:picChg>
        <pc:picChg chg="add">
          <ac:chgData name="IBRAHIM RUPAWALA" userId="16fe9d1623dd648b" providerId="LiveId" clId="{611AAB16-BE20-462B-9E24-AD52563BCCB7}" dt="2023-05-13T21:45:28.373" v="195" actId="22"/>
          <ac:picMkLst>
            <pc:docMk/>
            <pc:sldMk cId="2878471531" sldId="303"/>
            <ac:picMk id="5" creationId="{D1D86907-A1D5-D524-615E-0FBD7E5F0502}"/>
          </ac:picMkLst>
        </pc:picChg>
      </pc:sldChg>
      <pc:sldChg chg="addSp delSp add mod">
        <pc:chgData name="IBRAHIM RUPAWALA" userId="16fe9d1623dd648b" providerId="LiveId" clId="{611AAB16-BE20-462B-9E24-AD52563BCCB7}" dt="2023-05-13T21:45:39.539" v="198" actId="22"/>
        <pc:sldMkLst>
          <pc:docMk/>
          <pc:sldMk cId="236369866" sldId="304"/>
        </pc:sldMkLst>
        <pc:picChg chg="add del">
          <ac:chgData name="IBRAHIM RUPAWALA" userId="16fe9d1623dd648b" providerId="LiveId" clId="{611AAB16-BE20-462B-9E24-AD52563BCCB7}" dt="2023-05-13T21:45:39.334" v="197" actId="22"/>
          <ac:picMkLst>
            <pc:docMk/>
            <pc:sldMk cId="236369866" sldId="304"/>
            <ac:picMk id="3" creationId="{468E40F7-FCF7-AA52-6D28-A8221E68A2C6}"/>
          </ac:picMkLst>
        </pc:picChg>
        <pc:picChg chg="add">
          <ac:chgData name="IBRAHIM RUPAWALA" userId="16fe9d1623dd648b" providerId="LiveId" clId="{611AAB16-BE20-462B-9E24-AD52563BCCB7}" dt="2023-05-13T21:45:39.539" v="198" actId="22"/>
          <ac:picMkLst>
            <pc:docMk/>
            <pc:sldMk cId="236369866" sldId="304"/>
            <ac:picMk id="5" creationId="{F6E031DA-10B5-2D49-25C8-681DC5DADED4}"/>
          </ac:picMkLst>
        </pc:picChg>
      </pc:sldChg>
      <pc:sldChg chg="addSp delSp add mod">
        <pc:chgData name="IBRAHIM RUPAWALA" userId="16fe9d1623dd648b" providerId="LiveId" clId="{611AAB16-BE20-462B-9E24-AD52563BCCB7}" dt="2023-05-13T21:45:49.073" v="201" actId="22"/>
        <pc:sldMkLst>
          <pc:docMk/>
          <pc:sldMk cId="2864200629" sldId="305"/>
        </pc:sldMkLst>
        <pc:picChg chg="add del">
          <ac:chgData name="IBRAHIM RUPAWALA" userId="16fe9d1623dd648b" providerId="LiveId" clId="{611AAB16-BE20-462B-9E24-AD52563BCCB7}" dt="2023-05-13T21:45:48.717" v="200" actId="22"/>
          <ac:picMkLst>
            <pc:docMk/>
            <pc:sldMk cId="2864200629" sldId="305"/>
            <ac:picMk id="3" creationId="{A1382776-1786-8A88-E756-DC0B37CE9017}"/>
          </ac:picMkLst>
        </pc:picChg>
        <pc:picChg chg="add">
          <ac:chgData name="IBRAHIM RUPAWALA" userId="16fe9d1623dd648b" providerId="LiveId" clId="{611AAB16-BE20-462B-9E24-AD52563BCCB7}" dt="2023-05-13T21:45:49.073" v="201" actId="22"/>
          <ac:picMkLst>
            <pc:docMk/>
            <pc:sldMk cId="2864200629" sldId="305"/>
            <ac:picMk id="5" creationId="{7FC1BD28-2B6D-B01A-07F2-F195648ABF3F}"/>
          </ac:picMkLst>
        </pc:picChg>
      </pc:sldChg>
      <pc:sldChg chg="addSp delSp modSp add mod">
        <pc:chgData name="IBRAHIM RUPAWALA" userId="16fe9d1623dd648b" providerId="LiveId" clId="{611AAB16-BE20-462B-9E24-AD52563BCCB7}" dt="2023-05-13T23:52:53.734" v="270" actId="1076"/>
        <pc:sldMkLst>
          <pc:docMk/>
          <pc:sldMk cId="110968921" sldId="306"/>
        </pc:sldMkLst>
        <pc:spChg chg="add mod">
          <ac:chgData name="IBRAHIM RUPAWALA" userId="16fe9d1623dd648b" providerId="LiveId" clId="{611AAB16-BE20-462B-9E24-AD52563BCCB7}" dt="2023-05-13T23:52:53.734" v="270" actId="1076"/>
          <ac:spMkLst>
            <pc:docMk/>
            <pc:sldMk cId="110968921" sldId="306"/>
            <ac:spMk id="3" creationId="{9C75FBEA-DFEA-0AA0-0187-DF148AE13367}"/>
          </ac:spMkLst>
        </pc:spChg>
        <pc:picChg chg="add del">
          <ac:chgData name="IBRAHIM RUPAWALA" userId="16fe9d1623dd648b" providerId="LiveId" clId="{611AAB16-BE20-462B-9E24-AD52563BCCB7}" dt="2023-05-13T21:45:58.086" v="203" actId="22"/>
          <ac:picMkLst>
            <pc:docMk/>
            <pc:sldMk cId="110968921" sldId="306"/>
            <ac:picMk id="3" creationId="{650F6E4B-8D41-0CFD-2E61-CB705B05AD44}"/>
          </ac:picMkLst>
        </pc:picChg>
        <pc:picChg chg="add mod">
          <ac:chgData name="IBRAHIM RUPAWALA" userId="16fe9d1623dd648b" providerId="LiveId" clId="{611AAB16-BE20-462B-9E24-AD52563BCCB7}" dt="2023-05-13T23:52:48.752" v="267" actId="1076"/>
          <ac:picMkLst>
            <pc:docMk/>
            <pc:sldMk cId="110968921" sldId="306"/>
            <ac:picMk id="5" creationId="{01048575-3323-8043-6C7C-D1ECEBB410E4}"/>
          </ac:picMkLst>
        </pc:picChg>
      </pc:sldChg>
      <pc:sldChg chg="addSp delSp add mod">
        <pc:chgData name="IBRAHIM RUPAWALA" userId="16fe9d1623dd648b" providerId="LiveId" clId="{611AAB16-BE20-462B-9E24-AD52563BCCB7}" dt="2023-05-13T21:46:10.697" v="207" actId="22"/>
        <pc:sldMkLst>
          <pc:docMk/>
          <pc:sldMk cId="1052692464" sldId="307"/>
        </pc:sldMkLst>
        <pc:picChg chg="add del">
          <ac:chgData name="IBRAHIM RUPAWALA" userId="16fe9d1623dd648b" providerId="LiveId" clId="{611AAB16-BE20-462B-9E24-AD52563BCCB7}" dt="2023-05-13T21:46:10.391" v="206" actId="22"/>
          <ac:picMkLst>
            <pc:docMk/>
            <pc:sldMk cId="1052692464" sldId="307"/>
            <ac:picMk id="3" creationId="{3445A51E-AE1D-47FC-6C04-8C3FD0FC086B}"/>
          </ac:picMkLst>
        </pc:picChg>
        <pc:picChg chg="add">
          <ac:chgData name="IBRAHIM RUPAWALA" userId="16fe9d1623dd648b" providerId="LiveId" clId="{611AAB16-BE20-462B-9E24-AD52563BCCB7}" dt="2023-05-13T21:46:10.697" v="207" actId="22"/>
          <ac:picMkLst>
            <pc:docMk/>
            <pc:sldMk cId="1052692464" sldId="307"/>
            <ac:picMk id="5" creationId="{1D0A0054-1821-2D3C-5F59-F879AB1CB57B}"/>
          </ac:picMkLst>
        </pc:picChg>
      </pc:sldChg>
      <pc:sldChg chg="addSp delSp add mod">
        <pc:chgData name="IBRAHIM RUPAWALA" userId="16fe9d1623dd648b" providerId="LiveId" clId="{611AAB16-BE20-462B-9E24-AD52563BCCB7}" dt="2023-05-13T21:46:20.404" v="210" actId="22"/>
        <pc:sldMkLst>
          <pc:docMk/>
          <pc:sldMk cId="1289160678" sldId="308"/>
        </pc:sldMkLst>
        <pc:picChg chg="add del">
          <ac:chgData name="IBRAHIM RUPAWALA" userId="16fe9d1623dd648b" providerId="LiveId" clId="{611AAB16-BE20-462B-9E24-AD52563BCCB7}" dt="2023-05-13T21:46:20.174" v="209" actId="22"/>
          <ac:picMkLst>
            <pc:docMk/>
            <pc:sldMk cId="1289160678" sldId="308"/>
            <ac:picMk id="3" creationId="{239F257A-F303-ACE8-2FD3-809DFFC271D7}"/>
          </ac:picMkLst>
        </pc:picChg>
        <pc:picChg chg="add">
          <ac:chgData name="IBRAHIM RUPAWALA" userId="16fe9d1623dd648b" providerId="LiveId" clId="{611AAB16-BE20-462B-9E24-AD52563BCCB7}" dt="2023-05-13T21:46:20.404" v="210" actId="22"/>
          <ac:picMkLst>
            <pc:docMk/>
            <pc:sldMk cId="1289160678" sldId="308"/>
            <ac:picMk id="5" creationId="{A25B7E72-10FA-C034-C6C0-34B15C352602}"/>
          </ac:picMkLst>
        </pc:picChg>
      </pc:sldChg>
      <pc:sldChg chg="addSp delSp add mod">
        <pc:chgData name="IBRAHIM RUPAWALA" userId="16fe9d1623dd648b" providerId="LiveId" clId="{611AAB16-BE20-462B-9E24-AD52563BCCB7}" dt="2023-05-13T21:46:30.045" v="213" actId="22"/>
        <pc:sldMkLst>
          <pc:docMk/>
          <pc:sldMk cId="2604878096" sldId="309"/>
        </pc:sldMkLst>
        <pc:picChg chg="add del">
          <ac:chgData name="IBRAHIM RUPAWALA" userId="16fe9d1623dd648b" providerId="LiveId" clId="{611AAB16-BE20-462B-9E24-AD52563BCCB7}" dt="2023-05-13T21:46:29.805" v="212" actId="22"/>
          <ac:picMkLst>
            <pc:docMk/>
            <pc:sldMk cId="2604878096" sldId="309"/>
            <ac:picMk id="3" creationId="{8255D871-67A4-63FC-22D9-80646F0D6058}"/>
          </ac:picMkLst>
        </pc:picChg>
        <pc:picChg chg="add">
          <ac:chgData name="IBRAHIM RUPAWALA" userId="16fe9d1623dd648b" providerId="LiveId" clId="{611AAB16-BE20-462B-9E24-AD52563BCCB7}" dt="2023-05-13T21:46:30.045" v="213" actId="22"/>
          <ac:picMkLst>
            <pc:docMk/>
            <pc:sldMk cId="2604878096" sldId="309"/>
            <ac:picMk id="5" creationId="{208B866E-9F21-7F37-3086-4285DCE6A006}"/>
          </ac:picMkLst>
        </pc:picChg>
      </pc:sldChg>
      <pc:sldChg chg="addSp add mod">
        <pc:chgData name="IBRAHIM RUPAWALA" userId="16fe9d1623dd648b" providerId="LiveId" clId="{611AAB16-BE20-462B-9E24-AD52563BCCB7}" dt="2023-05-13T21:46:38.178" v="214" actId="22"/>
        <pc:sldMkLst>
          <pc:docMk/>
          <pc:sldMk cId="715169609" sldId="310"/>
        </pc:sldMkLst>
        <pc:picChg chg="add">
          <ac:chgData name="IBRAHIM RUPAWALA" userId="16fe9d1623dd648b" providerId="LiveId" clId="{611AAB16-BE20-462B-9E24-AD52563BCCB7}" dt="2023-05-13T21:46:38.178" v="214" actId="22"/>
          <ac:picMkLst>
            <pc:docMk/>
            <pc:sldMk cId="715169609" sldId="310"/>
            <ac:picMk id="3" creationId="{2748DDC4-E5D2-55B2-A4D8-84DD6128314F}"/>
          </ac:picMkLst>
        </pc:picChg>
      </pc:sldChg>
      <pc:sldChg chg="addSp delSp add mod">
        <pc:chgData name="IBRAHIM RUPAWALA" userId="16fe9d1623dd648b" providerId="LiveId" clId="{611AAB16-BE20-462B-9E24-AD52563BCCB7}" dt="2023-05-13T21:46:54.392" v="217" actId="22"/>
        <pc:sldMkLst>
          <pc:docMk/>
          <pc:sldMk cId="3524724278" sldId="311"/>
        </pc:sldMkLst>
        <pc:picChg chg="add del">
          <ac:chgData name="IBRAHIM RUPAWALA" userId="16fe9d1623dd648b" providerId="LiveId" clId="{611AAB16-BE20-462B-9E24-AD52563BCCB7}" dt="2023-05-13T21:46:54.045" v="216" actId="22"/>
          <ac:picMkLst>
            <pc:docMk/>
            <pc:sldMk cId="3524724278" sldId="311"/>
            <ac:picMk id="3" creationId="{D9EED8AD-4B4C-D882-C842-6686EA0C125A}"/>
          </ac:picMkLst>
        </pc:picChg>
        <pc:picChg chg="add">
          <ac:chgData name="IBRAHIM RUPAWALA" userId="16fe9d1623dd648b" providerId="LiveId" clId="{611AAB16-BE20-462B-9E24-AD52563BCCB7}" dt="2023-05-13T21:46:54.392" v="217" actId="22"/>
          <ac:picMkLst>
            <pc:docMk/>
            <pc:sldMk cId="3524724278" sldId="311"/>
            <ac:picMk id="5" creationId="{97931BA5-5693-FED9-E52A-AC3473D4D33B}"/>
          </ac:picMkLst>
        </pc:picChg>
      </pc:sldChg>
      <pc:sldChg chg="addSp add mod">
        <pc:chgData name="IBRAHIM RUPAWALA" userId="16fe9d1623dd648b" providerId="LiveId" clId="{611AAB16-BE20-462B-9E24-AD52563BCCB7}" dt="2023-05-13T21:47:04.959" v="218" actId="22"/>
        <pc:sldMkLst>
          <pc:docMk/>
          <pc:sldMk cId="1299809956" sldId="312"/>
        </pc:sldMkLst>
        <pc:picChg chg="add">
          <ac:chgData name="IBRAHIM RUPAWALA" userId="16fe9d1623dd648b" providerId="LiveId" clId="{611AAB16-BE20-462B-9E24-AD52563BCCB7}" dt="2023-05-13T21:47:04.959" v="218" actId="22"/>
          <ac:picMkLst>
            <pc:docMk/>
            <pc:sldMk cId="1299809956" sldId="312"/>
            <ac:picMk id="3" creationId="{24E4AE29-33A0-1D60-CEA8-3242E9A15169}"/>
          </ac:picMkLst>
        </pc:picChg>
      </pc:sldChg>
      <pc:sldChg chg="addSp delSp add mod">
        <pc:chgData name="IBRAHIM RUPAWALA" userId="16fe9d1623dd648b" providerId="LiveId" clId="{611AAB16-BE20-462B-9E24-AD52563BCCB7}" dt="2023-05-13T21:47:16.638" v="221" actId="22"/>
        <pc:sldMkLst>
          <pc:docMk/>
          <pc:sldMk cId="3162393337" sldId="313"/>
        </pc:sldMkLst>
        <pc:picChg chg="add del">
          <ac:chgData name="IBRAHIM RUPAWALA" userId="16fe9d1623dd648b" providerId="LiveId" clId="{611AAB16-BE20-462B-9E24-AD52563BCCB7}" dt="2023-05-13T21:47:16.277" v="220" actId="22"/>
          <ac:picMkLst>
            <pc:docMk/>
            <pc:sldMk cId="3162393337" sldId="313"/>
            <ac:picMk id="3" creationId="{CB5DC56A-046E-2524-EDD7-2D5A11FA9055}"/>
          </ac:picMkLst>
        </pc:picChg>
        <pc:picChg chg="add">
          <ac:chgData name="IBRAHIM RUPAWALA" userId="16fe9d1623dd648b" providerId="LiveId" clId="{611AAB16-BE20-462B-9E24-AD52563BCCB7}" dt="2023-05-13T21:47:16.638" v="221" actId="22"/>
          <ac:picMkLst>
            <pc:docMk/>
            <pc:sldMk cId="3162393337" sldId="313"/>
            <ac:picMk id="5" creationId="{D4F9313C-785F-24EF-EB15-5D746DD49E6E}"/>
          </ac:picMkLst>
        </pc:picChg>
      </pc:sldChg>
      <pc:sldChg chg="addSp add mod">
        <pc:chgData name="IBRAHIM RUPAWALA" userId="16fe9d1623dd648b" providerId="LiveId" clId="{611AAB16-BE20-462B-9E24-AD52563BCCB7}" dt="2023-05-13T21:47:26.248" v="222" actId="22"/>
        <pc:sldMkLst>
          <pc:docMk/>
          <pc:sldMk cId="1473135493" sldId="314"/>
        </pc:sldMkLst>
        <pc:picChg chg="add">
          <ac:chgData name="IBRAHIM RUPAWALA" userId="16fe9d1623dd648b" providerId="LiveId" clId="{611AAB16-BE20-462B-9E24-AD52563BCCB7}" dt="2023-05-13T21:47:26.248" v="222" actId="22"/>
          <ac:picMkLst>
            <pc:docMk/>
            <pc:sldMk cId="1473135493" sldId="314"/>
            <ac:picMk id="3" creationId="{8EA22930-BF7D-4540-6C3A-8050724B455E}"/>
          </ac:picMkLst>
        </pc:picChg>
      </pc:sldChg>
      <pc:sldChg chg="addSp add mod">
        <pc:chgData name="IBRAHIM RUPAWALA" userId="16fe9d1623dd648b" providerId="LiveId" clId="{611AAB16-BE20-462B-9E24-AD52563BCCB7}" dt="2023-05-13T21:47:36.366" v="223" actId="22"/>
        <pc:sldMkLst>
          <pc:docMk/>
          <pc:sldMk cId="82833908" sldId="315"/>
        </pc:sldMkLst>
        <pc:picChg chg="add">
          <ac:chgData name="IBRAHIM RUPAWALA" userId="16fe9d1623dd648b" providerId="LiveId" clId="{611AAB16-BE20-462B-9E24-AD52563BCCB7}" dt="2023-05-13T21:47:36.366" v="223" actId="22"/>
          <ac:picMkLst>
            <pc:docMk/>
            <pc:sldMk cId="82833908" sldId="315"/>
            <ac:picMk id="3" creationId="{6FE6DE9B-D6C9-30AB-2A26-F7E8DA376BA9}"/>
          </ac:picMkLst>
        </pc:picChg>
      </pc:sldChg>
      <pc:sldChg chg="addSp delSp add mod">
        <pc:chgData name="IBRAHIM RUPAWALA" userId="16fe9d1623dd648b" providerId="LiveId" clId="{611AAB16-BE20-462B-9E24-AD52563BCCB7}" dt="2023-05-13T21:47:46.694" v="226" actId="22"/>
        <pc:sldMkLst>
          <pc:docMk/>
          <pc:sldMk cId="159237600" sldId="316"/>
        </pc:sldMkLst>
        <pc:picChg chg="add del">
          <ac:chgData name="IBRAHIM RUPAWALA" userId="16fe9d1623dd648b" providerId="LiveId" clId="{611AAB16-BE20-462B-9E24-AD52563BCCB7}" dt="2023-05-13T21:47:46.343" v="225" actId="22"/>
          <ac:picMkLst>
            <pc:docMk/>
            <pc:sldMk cId="159237600" sldId="316"/>
            <ac:picMk id="3" creationId="{205C92ED-553F-A558-97FC-9C1EA6E2AD42}"/>
          </ac:picMkLst>
        </pc:picChg>
        <pc:picChg chg="add">
          <ac:chgData name="IBRAHIM RUPAWALA" userId="16fe9d1623dd648b" providerId="LiveId" clId="{611AAB16-BE20-462B-9E24-AD52563BCCB7}" dt="2023-05-13T21:47:46.694" v="226" actId="22"/>
          <ac:picMkLst>
            <pc:docMk/>
            <pc:sldMk cId="159237600" sldId="316"/>
            <ac:picMk id="5" creationId="{1714911B-6F6A-6A89-D21D-A11AD535A11D}"/>
          </ac:picMkLst>
        </pc:picChg>
      </pc:sldChg>
      <pc:sldChg chg="addSp delSp add mod">
        <pc:chgData name="IBRAHIM RUPAWALA" userId="16fe9d1623dd648b" providerId="LiveId" clId="{611AAB16-BE20-462B-9E24-AD52563BCCB7}" dt="2023-05-13T21:48:00.777" v="229" actId="22"/>
        <pc:sldMkLst>
          <pc:docMk/>
          <pc:sldMk cId="907869091" sldId="317"/>
        </pc:sldMkLst>
        <pc:picChg chg="add del">
          <ac:chgData name="IBRAHIM RUPAWALA" userId="16fe9d1623dd648b" providerId="LiveId" clId="{611AAB16-BE20-462B-9E24-AD52563BCCB7}" dt="2023-05-13T21:48:00.494" v="228" actId="22"/>
          <ac:picMkLst>
            <pc:docMk/>
            <pc:sldMk cId="907869091" sldId="317"/>
            <ac:picMk id="3" creationId="{6D260CCF-79C5-2DDC-B449-19F139836300}"/>
          </ac:picMkLst>
        </pc:picChg>
        <pc:picChg chg="add">
          <ac:chgData name="IBRAHIM RUPAWALA" userId="16fe9d1623dd648b" providerId="LiveId" clId="{611AAB16-BE20-462B-9E24-AD52563BCCB7}" dt="2023-05-13T21:48:00.777" v="229" actId="22"/>
          <ac:picMkLst>
            <pc:docMk/>
            <pc:sldMk cId="907869091" sldId="317"/>
            <ac:picMk id="5" creationId="{53550F24-C5EB-DD09-47D4-4D7A124250CE}"/>
          </ac:picMkLst>
        </pc:picChg>
      </pc:sldChg>
      <pc:sldChg chg="addSp delSp add mod">
        <pc:chgData name="IBRAHIM RUPAWALA" userId="16fe9d1623dd648b" providerId="LiveId" clId="{611AAB16-BE20-462B-9E24-AD52563BCCB7}" dt="2023-05-13T21:48:11.434" v="232" actId="22"/>
        <pc:sldMkLst>
          <pc:docMk/>
          <pc:sldMk cId="3549674878" sldId="318"/>
        </pc:sldMkLst>
        <pc:picChg chg="add del">
          <ac:chgData name="IBRAHIM RUPAWALA" userId="16fe9d1623dd648b" providerId="LiveId" clId="{611AAB16-BE20-462B-9E24-AD52563BCCB7}" dt="2023-05-13T21:48:10.845" v="231" actId="22"/>
          <ac:picMkLst>
            <pc:docMk/>
            <pc:sldMk cId="3549674878" sldId="318"/>
            <ac:picMk id="3" creationId="{6E94093A-87DC-3A57-8F50-C6B3E6366FFB}"/>
          </ac:picMkLst>
        </pc:picChg>
        <pc:picChg chg="add">
          <ac:chgData name="IBRAHIM RUPAWALA" userId="16fe9d1623dd648b" providerId="LiveId" clId="{611AAB16-BE20-462B-9E24-AD52563BCCB7}" dt="2023-05-13T21:48:11.434" v="232" actId="22"/>
          <ac:picMkLst>
            <pc:docMk/>
            <pc:sldMk cId="3549674878" sldId="318"/>
            <ac:picMk id="5" creationId="{534E8BA8-4FBC-340C-B89F-43007BFDAA71}"/>
          </ac:picMkLst>
        </pc:picChg>
      </pc:sldChg>
      <pc:sldChg chg="addSp delSp add mod">
        <pc:chgData name="IBRAHIM RUPAWALA" userId="16fe9d1623dd648b" providerId="LiveId" clId="{611AAB16-BE20-462B-9E24-AD52563BCCB7}" dt="2023-05-13T21:48:23.249" v="235" actId="22"/>
        <pc:sldMkLst>
          <pc:docMk/>
          <pc:sldMk cId="2945828016" sldId="319"/>
        </pc:sldMkLst>
        <pc:picChg chg="add del">
          <ac:chgData name="IBRAHIM RUPAWALA" userId="16fe9d1623dd648b" providerId="LiveId" clId="{611AAB16-BE20-462B-9E24-AD52563BCCB7}" dt="2023-05-13T21:48:22.982" v="234" actId="22"/>
          <ac:picMkLst>
            <pc:docMk/>
            <pc:sldMk cId="2945828016" sldId="319"/>
            <ac:picMk id="3" creationId="{B1307BAF-93E6-355D-4E03-D92925C9BFE2}"/>
          </ac:picMkLst>
        </pc:picChg>
        <pc:picChg chg="add">
          <ac:chgData name="IBRAHIM RUPAWALA" userId="16fe9d1623dd648b" providerId="LiveId" clId="{611AAB16-BE20-462B-9E24-AD52563BCCB7}" dt="2023-05-13T21:48:23.249" v="235" actId="22"/>
          <ac:picMkLst>
            <pc:docMk/>
            <pc:sldMk cId="2945828016" sldId="319"/>
            <ac:picMk id="5" creationId="{DF1C6DF2-FC58-855D-6596-0050EF807AEB}"/>
          </ac:picMkLst>
        </pc:picChg>
      </pc:sldChg>
      <pc:sldChg chg="addSp delSp add mod">
        <pc:chgData name="IBRAHIM RUPAWALA" userId="16fe9d1623dd648b" providerId="LiveId" clId="{611AAB16-BE20-462B-9E24-AD52563BCCB7}" dt="2023-05-13T21:48:38.998" v="238" actId="22"/>
        <pc:sldMkLst>
          <pc:docMk/>
          <pc:sldMk cId="2039075270" sldId="320"/>
        </pc:sldMkLst>
        <pc:picChg chg="add del">
          <ac:chgData name="IBRAHIM RUPAWALA" userId="16fe9d1623dd648b" providerId="LiveId" clId="{611AAB16-BE20-462B-9E24-AD52563BCCB7}" dt="2023-05-13T21:48:38.750" v="237" actId="22"/>
          <ac:picMkLst>
            <pc:docMk/>
            <pc:sldMk cId="2039075270" sldId="320"/>
            <ac:picMk id="3" creationId="{E80061DE-E15E-032A-B5DF-949C4F348577}"/>
          </ac:picMkLst>
        </pc:picChg>
        <pc:picChg chg="add">
          <ac:chgData name="IBRAHIM RUPAWALA" userId="16fe9d1623dd648b" providerId="LiveId" clId="{611AAB16-BE20-462B-9E24-AD52563BCCB7}" dt="2023-05-13T21:48:38.998" v="238" actId="22"/>
          <ac:picMkLst>
            <pc:docMk/>
            <pc:sldMk cId="2039075270" sldId="320"/>
            <ac:picMk id="5" creationId="{1C96DAEA-CDC5-7534-5AF0-7BDECEE1F330}"/>
          </ac:picMkLst>
        </pc:picChg>
      </pc:sldChg>
      <pc:sldChg chg="add del">
        <pc:chgData name="IBRAHIM RUPAWALA" userId="16fe9d1623dd648b" providerId="LiveId" clId="{611AAB16-BE20-462B-9E24-AD52563BCCB7}" dt="2023-05-13T21:49:15.916" v="239" actId="47"/>
        <pc:sldMkLst>
          <pc:docMk/>
          <pc:sldMk cId="2274036267" sldId="321"/>
        </pc:sldMkLst>
      </pc:sldChg>
      <pc:sldChg chg="add del">
        <pc:chgData name="IBRAHIM RUPAWALA" userId="16fe9d1623dd648b" providerId="LiveId" clId="{611AAB16-BE20-462B-9E24-AD52563BCCB7}" dt="2023-05-13T21:49:15.916" v="239" actId="47"/>
        <pc:sldMkLst>
          <pc:docMk/>
          <pc:sldMk cId="593341982" sldId="322"/>
        </pc:sldMkLst>
      </pc:sldChg>
      <pc:sldChg chg="add del">
        <pc:chgData name="IBRAHIM RUPAWALA" userId="16fe9d1623dd648b" providerId="LiveId" clId="{611AAB16-BE20-462B-9E24-AD52563BCCB7}" dt="2023-05-13T21:49:15.916" v="239" actId="47"/>
        <pc:sldMkLst>
          <pc:docMk/>
          <pc:sldMk cId="1069332529" sldId="323"/>
        </pc:sldMkLst>
      </pc:sldChg>
      <pc:sldChg chg="add del">
        <pc:chgData name="IBRAHIM RUPAWALA" userId="16fe9d1623dd648b" providerId="LiveId" clId="{611AAB16-BE20-462B-9E24-AD52563BCCB7}" dt="2023-05-13T21:49:15.916" v="239" actId="47"/>
        <pc:sldMkLst>
          <pc:docMk/>
          <pc:sldMk cId="3405750429" sldId="324"/>
        </pc:sldMkLst>
      </pc:sldChg>
      <pc:sldChg chg="add del">
        <pc:chgData name="IBRAHIM RUPAWALA" userId="16fe9d1623dd648b" providerId="LiveId" clId="{611AAB16-BE20-462B-9E24-AD52563BCCB7}" dt="2023-05-13T21:49:15.916" v="239" actId="47"/>
        <pc:sldMkLst>
          <pc:docMk/>
          <pc:sldMk cId="3467167516" sldId="325"/>
        </pc:sldMkLst>
      </pc:sldChg>
      <pc:sldChg chg="add del">
        <pc:chgData name="IBRAHIM RUPAWALA" userId="16fe9d1623dd648b" providerId="LiveId" clId="{611AAB16-BE20-462B-9E24-AD52563BCCB7}" dt="2023-05-13T21:49:15.916" v="239" actId="47"/>
        <pc:sldMkLst>
          <pc:docMk/>
          <pc:sldMk cId="4047675807" sldId="326"/>
        </pc:sldMkLst>
      </pc:sldChg>
      <pc:sldChg chg="add del">
        <pc:chgData name="IBRAHIM RUPAWALA" userId="16fe9d1623dd648b" providerId="LiveId" clId="{611AAB16-BE20-462B-9E24-AD52563BCCB7}" dt="2023-05-13T21:49:15.916" v="239" actId="47"/>
        <pc:sldMkLst>
          <pc:docMk/>
          <pc:sldMk cId="597217258" sldId="327"/>
        </pc:sldMkLst>
      </pc:sldChg>
      <pc:sldChg chg="add del">
        <pc:chgData name="IBRAHIM RUPAWALA" userId="16fe9d1623dd648b" providerId="LiveId" clId="{611AAB16-BE20-462B-9E24-AD52563BCCB7}" dt="2023-05-13T21:49:15.916" v="239" actId="47"/>
        <pc:sldMkLst>
          <pc:docMk/>
          <pc:sldMk cId="3027943299" sldId="328"/>
        </pc:sldMkLst>
      </pc:sldChg>
      <pc:sldChg chg="add del">
        <pc:chgData name="IBRAHIM RUPAWALA" userId="16fe9d1623dd648b" providerId="LiveId" clId="{611AAB16-BE20-462B-9E24-AD52563BCCB7}" dt="2023-05-13T21:49:15.916" v="239" actId="47"/>
        <pc:sldMkLst>
          <pc:docMk/>
          <pc:sldMk cId="3927142178" sldId="329"/>
        </pc:sldMkLst>
      </pc:sldChg>
      <pc:sldChg chg="add del">
        <pc:chgData name="IBRAHIM RUPAWALA" userId="16fe9d1623dd648b" providerId="LiveId" clId="{611AAB16-BE20-462B-9E24-AD52563BCCB7}" dt="2023-05-13T21:49:15.916" v="239" actId="47"/>
        <pc:sldMkLst>
          <pc:docMk/>
          <pc:sldMk cId="1286922803" sldId="330"/>
        </pc:sldMkLst>
      </pc:sldChg>
      <pc:sldChg chg="add del">
        <pc:chgData name="IBRAHIM RUPAWALA" userId="16fe9d1623dd648b" providerId="LiveId" clId="{611AAB16-BE20-462B-9E24-AD52563BCCB7}" dt="2023-05-13T21:49:15.916" v="239" actId="47"/>
        <pc:sldMkLst>
          <pc:docMk/>
          <pc:sldMk cId="1007402227" sldId="331"/>
        </pc:sldMkLst>
      </pc:sldChg>
      <pc:sldChg chg="add del">
        <pc:chgData name="IBRAHIM RUPAWALA" userId="16fe9d1623dd648b" providerId="LiveId" clId="{611AAB16-BE20-462B-9E24-AD52563BCCB7}" dt="2023-05-13T21:49:15.916" v="239" actId="47"/>
        <pc:sldMkLst>
          <pc:docMk/>
          <pc:sldMk cId="459744211" sldId="332"/>
        </pc:sldMkLst>
      </pc:sldChg>
      <pc:sldChg chg="add del">
        <pc:chgData name="IBRAHIM RUPAWALA" userId="16fe9d1623dd648b" providerId="LiveId" clId="{611AAB16-BE20-462B-9E24-AD52563BCCB7}" dt="2023-05-13T21:49:15.916" v="239" actId="47"/>
        <pc:sldMkLst>
          <pc:docMk/>
          <pc:sldMk cId="3915971932" sldId="333"/>
        </pc:sldMkLst>
      </pc:sldChg>
      <pc:sldChg chg="add del">
        <pc:chgData name="IBRAHIM RUPAWALA" userId="16fe9d1623dd648b" providerId="LiveId" clId="{611AAB16-BE20-462B-9E24-AD52563BCCB7}" dt="2023-05-13T21:49:15.916" v="239" actId="47"/>
        <pc:sldMkLst>
          <pc:docMk/>
          <pc:sldMk cId="1216348803" sldId="334"/>
        </pc:sldMkLst>
      </pc:sldChg>
      <pc:sldChg chg="add del">
        <pc:chgData name="IBRAHIM RUPAWALA" userId="16fe9d1623dd648b" providerId="LiveId" clId="{611AAB16-BE20-462B-9E24-AD52563BCCB7}" dt="2023-05-13T21:49:15.916" v="239" actId="47"/>
        <pc:sldMkLst>
          <pc:docMk/>
          <pc:sldMk cId="3438559466" sldId="335"/>
        </pc:sldMkLst>
      </pc:sldChg>
      <pc:sldMasterChg chg="addSldLayout">
        <pc:chgData name="IBRAHIM RUPAWALA" userId="16fe9d1623dd648b" providerId="LiveId" clId="{611AAB16-BE20-462B-9E24-AD52563BCCB7}" dt="2023-05-13T21:16:10.253" v="0" actId="680"/>
        <pc:sldMasterMkLst>
          <pc:docMk/>
          <pc:sldMasterMk cId="1377337638" sldId="2147483648"/>
        </pc:sldMasterMkLst>
        <pc:sldLayoutChg chg="add">
          <pc:chgData name="IBRAHIM RUPAWALA" userId="16fe9d1623dd648b" providerId="LiveId" clId="{611AAB16-BE20-462B-9E24-AD52563BCCB7}" dt="2023-05-13T21:16:10.253" v="0" actId="680"/>
          <pc:sldLayoutMkLst>
            <pc:docMk/>
            <pc:sldMasterMk cId="1377337638" sldId="2147483648"/>
            <pc:sldLayoutMk cId="373683480"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A44E-82AE-D038-7A23-32D51CEA1B3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1E148-BB4E-A66A-9320-23501DD3A90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68348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3763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7B0462-4667-145A-448F-95F4A99917EA}"/>
              </a:ext>
            </a:extLst>
          </p:cNvPr>
          <p:cNvPicPr>
            <a:picLocks noChangeAspect="1"/>
          </p:cNvPicPr>
          <p:nvPr/>
        </p:nvPicPr>
        <p:blipFill>
          <a:blip r:embed="rId2"/>
          <a:stretch>
            <a:fillRect/>
          </a:stretch>
        </p:blipFill>
        <p:spPr>
          <a:xfrm>
            <a:off x="1828204" y="1276049"/>
            <a:ext cx="8535591" cy="4305901"/>
          </a:xfrm>
          <a:prstGeom prst="rect">
            <a:avLst/>
          </a:prstGeom>
        </p:spPr>
      </p:pic>
    </p:spTree>
    <p:extLst>
      <p:ext uri="{BB962C8B-B14F-4D97-AF65-F5344CB8AC3E}">
        <p14:creationId xmlns:p14="http://schemas.microsoft.com/office/powerpoint/2010/main" val="59678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AA441-C663-CFD0-BC0B-4AB6F662307A}"/>
              </a:ext>
            </a:extLst>
          </p:cNvPr>
          <p:cNvPicPr>
            <a:picLocks noChangeAspect="1"/>
          </p:cNvPicPr>
          <p:nvPr/>
        </p:nvPicPr>
        <p:blipFill>
          <a:blip r:embed="rId2"/>
          <a:stretch>
            <a:fillRect/>
          </a:stretch>
        </p:blipFill>
        <p:spPr>
          <a:xfrm>
            <a:off x="1723415" y="442495"/>
            <a:ext cx="8745170" cy="5973009"/>
          </a:xfrm>
          <a:prstGeom prst="rect">
            <a:avLst/>
          </a:prstGeom>
        </p:spPr>
      </p:pic>
    </p:spTree>
    <p:extLst>
      <p:ext uri="{BB962C8B-B14F-4D97-AF65-F5344CB8AC3E}">
        <p14:creationId xmlns:p14="http://schemas.microsoft.com/office/powerpoint/2010/main" val="587765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5D4FD-4BA0-5737-4239-EFD0F2064E73}"/>
              </a:ext>
            </a:extLst>
          </p:cNvPr>
          <p:cNvPicPr>
            <a:picLocks noChangeAspect="1"/>
          </p:cNvPicPr>
          <p:nvPr/>
        </p:nvPicPr>
        <p:blipFill>
          <a:blip r:embed="rId2"/>
          <a:stretch>
            <a:fillRect/>
          </a:stretch>
        </p:blipFill>
        <p:spPr>
          <a:xfrm>
            <a:off x="1661493" y="190048"/>
            <a:ext cx="8869013" cy="6477904"/>
          </a:xfrm>
          <a:prstGeom prst="rect">
            <a:avLst/>
          </a:prstGeom>
        </p:spPr>
      </p:pic>
    </p:spTree>
    <p:extLst>
      <p:ext uri="{BB962C8B-B14F-4D97-AF65-F5344CB8AC3E}">
        <p14:creationId xmlns:p14="http://schemas.microsoft.com/office/powerpoint/2010/main" val="210992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43802-003F-70DF-D561-67796D4D357F}"/>
              </a:ext>
            </a:extLst>
          </p:cNvPr>
          <p:cNvPicPr>
            <a:picLocks noChangeAspect="1"/>
          </p:cNvPicPr>
          <p:nvPr/>
        </p:nvPicPr>
        <p:blipFill>
          <a:blip r:embed="rId2"/>
          <a:stretch>
            <a:fillRect/>
          </a:stretch>
        </p:blipFill>
        <p:spPr>
          <a:xfrm>
            <a:off x="1718651" y="471074"/>
            <a:ext cx="8754697" cy="5915851"/>
          </a:xfrm>
          <a:prstGeom prst="rect">
            <a:avLst/>
          </a:prstGeom>
        </p:spPr>
      </p:pic>
    </p:spTree>
    <p:extLst>
      <p:ext uri="{BB962C8B-B14F-4D97-AF65-F5344CB8AC3E}">
        <p14:creationId xmlns:p14="http://schemas.microsoft.com/office/powerpoint/2010/main" val="270595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F93F9-4833-05C0-0D6D-21AD1752D887}"/>
              </a:ext>
            </a:extLst>
          </p:cNvPr>
          <p:cNvPicPr>
            <a:picLocks noChangeAspect="1"/>
          </p:cNvPicPr>
          <p:nvPr/>
        </p:nvPicPr>
        <p:blipFill>
          <a:blip r:embed="rId2"/>
          <a:stretch>
            <a:fillRect/>
          </a:stretch>
        </p:blipFill>
        <p:spPr>
          <a:xfrm>
            <a:off x="257110" y="140574"/>
            <a:ext cx="6565109" cy="4755542"/>
          </a:xfrm>
          <a:prstGeom prst="rect">
            <a:avLst/>
          </a:prstGeom>
        </p:spPr>
      </p:pic>
      <p:sp>
        <p:nvSpPr>
          <p:cNvPr id="3" name="TextBox 2">
            <a:extLst>
              <a:ext uri="{FF2B5EF4-FFF2-40B4-BE49-F238E27FC236}">
                <a16:creationId xmlns:a16="http://schemas.microsoft.com/office/drawing/2014/main" id="{C3EB2C6D-B550-0CB3-3F25-D2AF414B9D5C}"/>
              </a:ext>
            </a:extLst>
          </p:cNvPr>
          <p:cNvSpPr txBox="1"/>
          <p:nvPr/>
        </p:nvSpPr>
        <p:spPr>
          <a:xfrm>
            <a:off x="7052806" y="140574"/>
            <a:ext cx="2733261" cy="3693319"/>
          </a:xfrm>
          <a:prstGeom prst="rect">
            <a:avLst/>
          </a:prstGeom>
          <a:noFill/>
        </p:spPr>
        <p:txBody>
          <a:bodyPr wrap="square">
            <a:spAutoFit/>
          </a:bodyPr>
          <a:lstStyle/>
          <a:p>
            <a:r>
              <a:rPr lang="en-US" sz="1800" dirty="0"/>
              <a:t>In synthesis we take care of only setup violations because it is related to clock</a:t>
            </a:r>
          </a:p>
          <a:p>
            <a:r>
              <a:rPr lang="en-US" sz="1800" dirty="0"/>
              <a:t>All asynchronous clocks are false clocks, async clocks will go to metastability and we are taking care of that in CDC</a:t>
            </a:r>
          </a:p>
          <a:p>
            <a:endParaRPr lang="en-US" sz="1800" dirty="0"/>
          </a:p>
          <a:p>
            <a:r>
              <a:rPr lang="en-US" sz="1800" dirty="0"/>
              <a:t>False and Multi paths are required because they reduce time </a:t>
            </a:r>
          </a:p>
        </p:txBody>
      </p:sp>
      <p:sp>
        <p:nvSpPr>
          <p:cNvPr id="6" name="TextBox 5">
            <a:extLst>
              <a:ext uri="{FF2B5EF4-FFF2-40B4-BE49-F238E27FC236}">
                <a16:creationId xmlns:a16="http://schemas.microsoft.com/office/drawing/2014/main" id="{318C8931-5192-AC8B-C99D-D035E2DB10EB}"/>
              </a:ext>
            </a:extLst>
          </p:cNvPr>
          <p:cNvSpPr txBox="1"/>
          <p:nvPr/>
        </p:nvSpPr>
        <p:spPr>
          <a:xfrm>
            <a:off x="6386886" y="4493294"/>
            <a:ext cx="5643437" cy="1477328"/>
          </a:xfrm>
          <a:prstGeom prst="rect">
            <a:avLst/>
          </a:prstGeom>
          <a:noFill/>
        </p:spPr>
        <p:txBody>
          <a:bodyPr wrap="square">
            <a:spAutoFit/>
          </a:bodyPr>
          <a:lstStyle/>
          <a:p>
            <a:r>
              <a:rPr lang="en-US" sz="1800" dirty="0" err="1"/>
              <a:t>Asysnchronous</a:t>
            </a:r>
            <a:r>
              <a:rPr lang="en-US" sz="1800" dirty="0"/>
              <a:t> clocks are analyzed during CDC and Synchronous clocks are analyzed during timing analysis</a:t>
            </a:r>
          </a:p>
          <a:p>
            <a:r>
              <a:rPr lang="en-US" sz="1800" dirty="0"/>
              <a:t>setup and hold time with those delays during synthesis</a:t>
            </a:r>
          </a:p>
          <a:p>
            <a:r>
              <a:rPr lang="en-US" sz="1800" dirty="0"/>
              <a:t>feedthrough paths means it is directly connected hence no comb logic in between </a:t>
            </a:r>
          </a:p>
        </p:txBody>
      </p:sp>
    </p:spTree>
    <p:extLst>
      <p:ext uri="{BB962C8B-B14F-4D97-AF65-F5344CB8AC3E}">
        <p14:creationId xmlns:p14="http://schemas.microsoft.com/office/powerpoint/2010/main" val="254647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3366EF-1258-8FA7-4A1E-A5321670502E}"/>
              </a:ext>
            </a:extLst>
          </p:cNvPr>
          <p:cNvPicPr>
            <a:picLocks noChangeAspect="1"/>
          </p:cNvPicPr>
          <p:nvPr/>
        </p:nvPicPr>
        <p:blipFill>
          <a:blip r:embed="rId2"/>
          <a:stretch>
            <a:fillRect/>
          </a:stretch>
        </p:blipFill>
        <p:spPr>
          <a:xfrm>
            <a:off x="1756757" y="261495"/>
            <a:ext cx="8678486" cy="6335009"/>
          </a:xfrm>
          <a:prstGeom prst="rect">
            <a:avLst/>
          </a:prstGeom>
        </p:spPr>
      </p:pic>
    </p:spTree>
    <p:extLst>
      <p:ext uri="{BB962C8B-B14F-4D97-AF65-F5344CB8AC3E}">
        <p14:creationId xmlns:p14="http://schemas.microsoft.com/office/powerpoint/2010/main" val="1662218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08A00-2102-B7D2-B648-D37E47227DC6}"/>
              </a:ext>
            </a:extLst>
          </p:cNvPr>
          <p:cNvPicPr>
            <a:picLocks noChangeAspect="1"/>
          </p:cNvPicPr>
          <p:nvPr/>
        </p:nvPicPr>
        <p:blipFill>
          <a:blip r:embed="rId2"/>
          <a:stretch>
            <a:fillRect/>
          </a:stretch>
        </p:blipFill>
        <p:spPr>
          <a:xfrm>
            <a:off x="1718651" y="290074"/>
            <a:ext cx="8754697" cy="6277851"/>
          </a:xfrm>
          <a:prstGeom prst="rect">
            <a:avLst/>
          </a:prstGeom>
        </p:spPr>
      </p:pic>
    </p:spTree>
    <p:extLst>
      <p:ext uri="{BB962C8B-B14F-4D97-AF65-F5344CB8AC3E}">
        <p14:creationId xmlns:p14="http://schemas.microsoft.com/office/powerpoint/2010/main" val="342207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FD16B8-AEE6-D0FF-DFCB-6CD89ABF5B7A}"/>
              </a:ext>
            </a:extLst>
          </p:cNvPr>
          <p:cNvPicPr>
            <a:picLocks noChangeAspect="1"/>
          </p:cNvPicPr>
          <p:nvPr/>
        </p:nvPicPr>
        <p:blipFill>
          <a:blip r:embed="rId2"/>
          <a:stretch>
            <a:fillRect/>
          </a:stretch>
        </p:blipFill>
        <p:spPr>
          <a:xfrm>
            <a:off x="1713888" y="213864"/>
            <a:ext cx="8764223" cy="6430272"/>
          </a:xfrm>
          <a:prstGeom prst="rect">
            <a:avLst/>
          </a:prstGeom>
        </p:spPr>
      </p:pic>
    </p:spTree>
    <p:extLst>
      <p:ext uri="{BB962C8B-B14F-4D97-AF65-F5344CB8AC3E}">
        <p14:creationId xmlns:p14="http://schemas.microsoft.com/office/powerpoint/2010/main" val="4082546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94F0-4A0B-1CA2-5095-D379EE554137}"/>
              </a:ext>
            </a:extLst>
          </p:cNvPr>
          <p:cNvPicPr>
            <a:picLocks noChangeAspect="1"/>
          </p:cNvPicPr>
          <p:nvPr/>
        </p:nvPicPr>
        <p:blipFill>
          <a:blip r:embed="rId2"/>
          <a:stretch>
            <a:fillRect/>
          </a:stretch>
        </p:blipFill>
        <p:spPr>
          <a:xfrm>
            <a:off x="2366442" y="752101"/>
            <a:ext cx="7459116" cy="5353797"/>
          </a:xfrm>
          <a:prstGeom prst="rect">
            <a:avLst/>
          </a:prstGeom>
        </p:spPr>
      </p:pic>
    </p:spTree>
    <p:extLst>
      <p:ext uri="{BB962C8B-B14F-4D97-AF65-F5344CB8AC3E}">
        <p14:creationId xmlns:p14="http://schemas.microsoft.com/office/powerpoint/2010/main" val="4174995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2C8A0-6051-00A2-2CDE-3642C7250083}"/>
              </a:ext>
            </a:extLst>
          </p:cNvPr>
          <p:cNvPicPr>
            <a:picLocks noChangeAspect="1"/>
          </p:cNvPicPr>
          <p:nvPr/>
        </p:nvPicPr>
        <p:blipFill>
          <a:blip r:embed="rId2"/>
          <a:stretch>
            <a:fillRect/>
          </a:stretch>
        </p:blipFill>
        <p:spPr>
          <a:xfrm>
            <a:off x="1494783" y="299601"/>
            <a:ext cx="9202434" cy="6258798"/>
          </a:xfrm>
          <a:prstGeom prst="rect">
            <a:avLst/>
          </a:prstGeom>
        </p:spPr>
      </p:pic>
    </p:spTree>
    <p:extLst>
      <p:ext uri="{BB962C8B-B14F-4D97-AF65-F5344CB8AC3E}">
        <p14:creationId xmlns:p14="http://schemas.microsoft.com/office/powerpoint/2010/main" val="93733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2690B7-95A9-56EC-CD36-F67B682BC470}"/>
              </a:ext>
            </a:extLst>
          </p:cNvPr>
          <p:cNvPicPr>
            <a:picLocks noChangeAspect="1"/>
          </p:cNvPicPr>
          <p:nvPr/>
        </p:nvPicPr>
        <p:blipFill>
          <a:blip r:embed="rId2"/>
          <a:stretch>
            <a:fillRect/>
          </a:stretch>
        </p:blipFill>
        <p:spPr>
          <a:xfrm>
            <a:off x="1599572" y="299601"/>
            <a:ext cx="8992855" cy="6258798"/>
          </a:xfrm>
          <a:prstGeom prst="rect">
            <a:avLst/>
          </a:prstGeom>
        </p:spPr>
      </p:pic>
    </p:spTree>
    <p:extLst>
      <p:ext uri="{BB962C8B-B14F-4D97-AF65-F5344CB8AC3E}">
        <p14:creationId xmlns:p14="http://schemas.microsoft.com/office/powerpoint/2010/main" val="258955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B40DF1-651D-1B4F-4FD1-CE133DDFB7F6}"/>
              </a:ext>
            </a:extLst>
          </p:cNvPr>
          <p:cNvPicPr>
            <a:picLocks noChangeAspect="1"/>
          </p:cNvPicPr>
          <p:nvPr/>
        </p:nvPicPr>
        <p:blipFill>
          <a:blip r:embed="rId2"/>
          <a:stretch>
            <a:fillRect/>
          </a:stretch>
        </p:blipFill>
        <p:spPr>
          <a:xfrm>
            <a:off x="1342361" y="294837"/>
            <a:ext cx="9507277" cy="6268325"/>
          </a:xfrm>
          <a:prstGeom prst="rect">
            <a:avLst/>
          </a:prstGeom>
        </p:spPr>
      </p:pic>
    </p:spTree>
    <p:extLst>
      <p:ext uri="{BB962C8B-B14F-4D97-AF65-F5344CB8AC3E}">
        <p14:creationId xmlns:p14="http://schemas.microsoft.com/office/powerpoint/2010/main" val="1940948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61AFF-AF67-7818-CFF0-1A0404ABBBA6}"/>
              </a:ext>
            </a:extLst>
          </p:cNvPr>
          <p:cNvPicPr>
            <a:picLocks noChangeAspect="1"/>
          </p:cNvPicPr>
          <p:nvPr/>
        </p:nvPicPr>
        <p:blipFill>
          <a:blip r:embed="rId2"/>
          <a:stretch>
            <a:fillRect/>
          </a:stretch>
        </p:blipFill>
        <p:spPr>
          <a:xfrm>
            <a:off x="1594809" y="223390"/>
            <a:ext cx="9002381" cy="6411220"/>
          </a:xfrm>
          <a:prstGeom prst="rect">
            <a:avLst/>
          </a:prstGeom>
        </p:spPr>
      </p:pic>
    </p:spTree>
    <p:extLst>
      <p:ext uri="{BB962C8B-B14F-4D97-AF65-F5344CB8AC3E}">
        <p14:creationId xmlns:p14="http://schemas.microsoft.com/office/powerpoint/2010/main" val="2544006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AEB189-9204-802E-9C61-1F13E27AB93A}"/>
              </a:ext>
            </a:extLst>
          </p:cNvPr>
          <p:cNvPicPr>
            <a:picLocks noChangeAspect="1"/>
          </p:cNvPicPr>
          <p:nvPr/>
        </p:nvPicPr>
        <p:blipFill>
          <a:blip r:embed="rId2"/>
          <a:stretch>
            <a:fillRect/>
          </a:stretch>
        </p:blipFill>
        <p:spPr>
          <a:xfrm>
            <a:off x="1551941" y="261495"/>
            <a:ext cx="9088118" cy="6335009"/>
          </a:xfrm>
          <a:prstGeom prst="rect">
            <a:avLst/>
          </a:prstGeom>
        </p:spPr>
      </p:pic>
    </p:spTree>
    <p:extLst>
      <p:ext uri="{BB962C8B-B14F-4D97-AF65-F5344CB8AC3E}">
        <p14:creationId xmlns:p14="http://schemas.microsoft.com/office/powerpoint/2010/main" val="294045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6D8BDA-2AE4-0B12-0743-535B99182101}"/>
              </a:ext>
            </a:extLst>
          </p:cNvPr>
          <p:cNvPicPr>
            <a:picLocks noChangeAspect="1"/>
          </p:cNvPicPr>
          <p:nvPr/>
        </p:nvPicPr>
        <p:blipFill>
          <a:blip r:embed="rId2"/>
          <a:stretch>
            <a:fillRect/>
          </a:stretch>
        </p:blipFill>
        <p:spPr>
          <a:xfrm>
            <a:off x="1666257" y="442495"/>
            <a:ext cx="8859486" cy="5973009"/>
          </a:xfrm>
          <a:prstGeom prst="rect">
            <a:avLst/>
          </a:prstGeom>
        </p:spPr>
      </p:pic>
    </p:spTree>
    <p:extLst>
      <p:ext uri="{BB962C8B-B14F-4D97-AF65-F5344CB8AC3E}">
        <p14:creationId xmlns:p14="http://schemas.microsoft.com/office/powerpoint/2010/main" val="304132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8D627-24AD-4F7B-BDF9-D05E91A26061}"/>
              </a:ext>
            </a:extLst>
          </p:cNvPr>
          <p:cNvPicPr>
            <a:picLocks noChangeAspect="1"/>
          </p:cNvPicPr>
          <p:nvPr/>
        </p:nvPicPr>
        <p:blipFill>
          <a:blip r:embed="rId2"/>
          <a:stretch>
            <a:fillRect/>
          </a:stretch>
        </p:blipFill>
        <p:spPr>
          <a:xfrm>
            <a:off x="165111" y="116227"/>
            <a:ext cx="7245505" cy="4572856"/>
          </a:xfrm>
          <a:prstGeom prst="rect">
            <a:avLst/>
          </a:prstGeom>
        </p:spPr>
      </p:pic>
      <p:sp>
        <p:nvSpPr>
          <p:cNvPr id="3" name="TextBox 2">
            <a:extLst>
              <a:ext uri="{FF2B5EF4-FFF2-40B4-BE49-F238E27FC236}">
                <a16:creationId xmlns:a16="http://schemas.microsoft.com/office/drawing/2014/main" id="{2A87AA9A-13D7-6A47-6B52-A5489692CE22}"/>
              </a:ext>
            </a:extLst>
          </p:cNvPr>
          <p:cNvSpPr txBox="1"/>
          <p:nvPr/>
        </p:nvSpPr>
        <p:spPr>
          <a:xfrm>
            <a:off x="5734879" y="4605910"/>
            <a:ext cx="6094674" cy="1754326"/>
          </a:xfrm>
          <a:prstGeom prst="rect">
            <a:avLst/>
          </a:prstGeom>
          <a:noFill/>
        </p:spPr>
        <p:txBody>
          <a:bodyPr wrap="square">
            <a:spAutoFit/>
          </a:bodyPr>
          <a:lstStyle/>
          <a:p>
            <a:pPr marL="285750" indent="-285750">
              <a:buFont typeface="Arial" panose="020B0604020202020204" pitchFamily="34" charset="0"/>
              <a:buChar char="•"/>
            </a:pPr>
            <a:r>
              <a:rPr lang="en-US" dirty="0"/>
              <a:t>Which adder to use for area, timing power, performance</a:t>
            </a:r>
          </a:p>
          <a:p>
            <a:pPr marL="285750" indent="-285750">
              <a:buFont typeface="Arial" panose="020B0604020202020204" pitchFamily="34" charset="0"/>
              <a:buChar char="•"/>
            </a:pPr>
            <a:r>
              <a:rPr lang="en-US" dirty="0"/>
              <a:t>In your constraints SDC you have to tell what is the priority</a:t>
            </a:r>
          </a:p>
          <a:p>
            <a:pPr marL="285750" indent="-285750">
              <a:buFont typeface="Arial" panose="020B0604020202020204" pitchFamily="34" charset="0"/>
              <a:buChar char="•"/>
            </a:pPr>
            <a:r>
              <a:rPr lang="en-US" dirty="0"/>
              <a:t>Now the synthesis/</a:t>
            </a:r>
            <a:r>
              <a:rPr lang="en-US" dirty="0" err="1"/>
              <a:t>PnR</a:t>
            </a:r>
            <a:r>
              <a:rPr lang="en-US" dirty="0"/>
              <a:t> tools will try to optimize the path as per the design constraints hence it will select ripple carry adder (more delay) or carry look ahead adder(less delay) based on your constraints (or priority) SDC file</a:t>
            </a:r>
          </a:p>
        </p:txBody>
      </p:sp>
    </p:spTree>
    <p:extLst>
      <p:ext uri="{BB962C8B-B14F-4D97-AF65-F5344CB8AC3E}">
        <p14:creationId xmlns:p14="http://schemas.microsoft.com/office/powerpoint/2010/main" val="361371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C8F7E3-8B2D-A1AB-A4EB-A6E9AC03EC7D}"/>
              </a:ext>
            </a:extLst>
          </p:cNvPr>
          <p:cNvPicPr>
            <a:picLocks noChangeAspect="1"/>
          </p:cNvPicPr>
          <p:nvPr/>
        </p:nvPicPr>
        <p:blipFill>
          <a:blip r:embed="rId2"/>
          <a:stretch>
            <a:fillRect/>
          </a:stretch>
        </p:blipFill>
        <p:spPr>
          <a:xfrm>
            <a:off x="1761520" y="323416"/>
            <a:ext cx="8668960" cy="6211167"/>
          </a:xfrm>
          <a:prstGeom prst="rect">
            <a:avLst/>
          </a:prstGeom>
        </p:spPr>
      </p:pic>
    </p:spTree>
    <p:extLst>
      <p:ext uri="{BB962C8B-B14F-4D97-AF65-F5344CB8AC3E}">
        <p14:creationId xmlns:p14="http://schemas.microsoft.com/office/powerpoint/2010/main" val="732994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8BB552-0117-60C4-7534-111ECDB28586}"/>
              </a:ext>
            </a:extLst>
          </p:cNvPr>
          <p:cNvPicPr>
            <a:picLocks noChangeAspect="1"/>
          </p:cNvPicPr>
          <p:nvPr/>
        </p:nvPicPr>
        <p:blipFill>
          <a:blip r:embed="rId2"/>
          <a:stretch>
            <a:fillRect/>
          </a:stretch>
        </p:blipFill>
        <p:spPr>
          <a:xfrm>
            <a:off x="198377" y="-96276"/>
            <a:ext cx="8773749" cy="6382641"/>
          </a:xfrm>
          <a:prstGeom prst="rect">
            <a:avLst/>
          </a:prstGeom>
        </p:spPr>
      </p:pic>
      <p:sp>
        <p:nvSpPr>
          <p:cNvPr id="3" name="TextBox 2">
            <a:extLst>
              <a:ext uri="{FF2B5EF4-FFF2-40B4-BE49-F238E27FC236}">
                <a16:creationId xmlns:a16="http://schemas.microsoft.com/office/drawing/2014/main" id="{DA0640AD-356C-A8A9-8B77-F94A36AC04FE}"/>
              </a:ext>
            </a:extLst>
          </p:cNvPr>
          <p:cNvSpPr txBox="1"/>
          <p:nvPr/>
        </p:nvSpPr>
        <p:spPr>
          <a:xfrm>
            <a:off x="8651019" y="4869036"/>
            <a:ext cx="3178534" cy="923330"/>
          </a:xfrm>
          <a:prstGeom prst="rect">
            <a:avLst/>
          </a:prstGeom>
          <a:noFill/>
        </p:spPr>
        <p:txBody>
          <a:bodyPr wrap="square">
            <a:spAutoFit/>
          </a:bodyPr>
          <a:lstStyle/>
          <a:p>
            <a:r>
              <a:rPr lang="en-US" sz="1800" dirty="0" err="1"/>
              <a:t>set_clock_groups</a:t>
            </a:r>
            <a:r>
              <a:rPr lang="en-US" sz="1800" dirty="0"/>
              <a:t> -async means it won't analyze from clk1 to clk2 and clk2 to clk1</a:t>
            </a:r>
          </a:p>
        </p:txBody>
      </p:sp>
    </p:spTree>
    <p:extLst>
      <p:ext uri="{BB962C8B-B14F-4D97-AF65-F5344CB8AC3E}">
        <p14:creationId xmlns:p14="http://schemas.microsoft.com/office/powerpoint/2010/main" val="125702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A0FFD-50E9-FF87-4E40-6C74AC7D5E39}"/>
              </a:ext>
            </a:extLst>
          </p:cNvPr>
          <p:cNvPicPr>
            <a:picLocks noChangeAspect="1"/>
          </p:cNvPicPr>
          <p:nvPr/>
        </p:nvPicPr>
        <p:blipFill>
          <a:blip r:embed="rId2"/>
          <a:stretch>
            <a:fillRect/>
          </a:stretch>
        </p:blipFill>
        <p:spPr>
          <a:xfrm>
            <a:off x="1570993" y="332943"/>
            <a:ext cx="9050013" cy="6192114"/>
          </a:xfrm>
          <a:prstGeom prst="rect">
            <a:avLst/>
          </a:prstGeom>
        </p:spPr>
      </p:pic>
    </p:spTree>
    <p:extLst>
      <p:ext uri="{BB962C8B-B14F-4D97-AF65-F5344CB8AC3E}">
        <p14:creationId xmlns:p14="http://schemas.microsoft.com/office/powerpoint/2010/main" val="3704095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B647C-77BD-4E5A-B8C9-478048808F97}"/>
              </a:ext>
            </a:extLst>
          </p:cNvPr>
          <p:cNvPicPr>
            <a:picLocks noChangeAspect="1"/>
          </p:cNvPicPr>
          <p:nvPr/>
        </p:nvPicPr>
        <p:blipFill>
          <a:blip r:embed="rId2"/>
          <a:stretch>
            <a:fillRect/>
          </a:stretch>
        </p:blipFill>
        <p:spPr>
          <a:xfrm>
            <a:off x="1537651" y="351995"/>
            <a:ext cx="9116697" cy="6154009"/>
          </a:xfrm>
          <a:prstGeom prst="rect">
            <a:avLst/>
          </a:prstGeom>
        </p:spPr>
      </p:pic>
    </p:spTree>
    <p:extLst>
      <p:ext uri="{BB962C8B-B14F-4D97-AF65-F5344CB8AC3E}">
        <p14:creationId xmlns:p14="http://schemas.microsoft.com/office/powerpoint/2010/main" val="322638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8D2AF6-0565-2197-19E4-320E50734422}"/>
              </a:ext>
            </a:extLst>
          </p:cNvPr>
          <p:cNvPicPr>
            <a:picLocks noChangeAspect="1"/>
          </p:cNvPicPr>
          <p:nvPr/>
        </p:nvPicPr>
        <p:blipFill>
          <a:blip r:embed="rId2"/>
          <a:stretch>
            <a:fillRect/>
          </a:stretch>
        </p:blipFill>
        <p:spPr>
          <a:xfrm>
            <a:off x="1690072" y="180521"/>
            <a:ext cx="8811855" cy="6496957"/>
          </a:xfrm>
          <a:prstGeom prst="rect">
            <a:avLst/>
          </a:prstGeom>
        </p:spPr>
      </p:pic>
    </p:spTree>
    <p:extLst>
      <p:ext uri="{BB962C8B-B14F-4D97-AF65-F5344CB8AC3E}">
        <p14:creationId xmlns:p14="http://schemas.microsoft.com/office/powerpoint/2010/main" val="333604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EA3044-A445-59B9-14D5-390AC7E63B54}"/>
              </a:ext>
            </a:extLst>
          </p:cNvPr>
          <p:cNvPicPr>
            <a:picLocks noChangeAspect="1"/>
          </p:cNvPicPr>
          <p:nvPr/>
        </p:nvPicPr>
        <p:blipFill>
          <a:blip r:embed="rId2"/>
          <a:stretch>
            <a:fillRect/>
          </a:stretch>
        </p:blipFill>
        <p:spPr>
          <a:xfrm>
            <a:off x="1732941" y="461548"/>
            <a:ext cx="8726118" cy="5934903"/>
          </a:xfrm>
          <a:prstGeom prst="rect">
            <a:avLst/>
          </a:prstGeom>
        </p:spPr>
      </p:pic>
    </p:spTree>
    <p:extLst>
      <p:ext uri="{BB962C8B-B14F-4D97-AF65-F5344CB8AC3E}">
        <p14:creationId xmlns:p14="http://schemas.microsoft.com/office/powerpoint/2010/main" val="156238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ED9F9-32EB-23B7-044D-869209295875}"/>
              </a:ext>
            </a:extLst>
          </p:cNvPr>
          <p:cNvPicPr>
            <a:picLocks noChangeAspect="1"/>
          </p:cNvPicPr>
          <p:nvPr/>
        </p:nvPicPr>
        <p:blipFill>
          <a:blip r:embed="rId2"/>
          <a:stretch>
            <a:fillRect/>
          </a:stretch>
        </p:blipFill>
        <p:spPr>
          <a:xfrm>
            <a:off x="1528125" y="456785"/>
            <a:ext cx="9135750" cy="5944430"/>
          </a:xfrm>
          <a:prstGeom prst="rect">
            <a:avLst/>
          </a:prstGeom>
        </p:spPr>
      </p:pic>
    </p:spTree>
    <p:extLst>
      <p:ext uri="{BB962C8B-B14F-4D97-AF65-F5344CB8AC3E}">
        <p14:creationId xmlns:p14="http://schemas.microsoft.com/office/powerpoint/2010/main" val="241743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B00783-8F3C-17EB-1656-16C1B64D16C0}"/>
              </a:ext>
            </a:extLst>
          </p:cNvPr>
          <p:cNvPicPr>
            <a:picLocks noChangeAspect="1"/>
          </p:cNvPicPr>
          <p:nvPr/>
        </p:nvPicPr>
        <p:blipFill>
          <a:blip r:embed="rId2"/>
          <a:stretch>
            <a:fillRect/>
          </a:stretch>
        </p:blipFill>
        <p:spPr>
          <a:xfrm>
            <a:off x="397351" y="0"/>
            <a:ext cx="9011908" cy="6392167"/>
          </a:xfrm>
          <a:prstGeom prst="rect">
            <a:avLst/>
          </a:prstGeom>
        </p:spPr>
      </p:pic>
      <p:sp>
        <p:nvSpPr>
          <p:cNvPr id="3" name="TextBox 2">
            <a:extLst>
              <a:ext uri="{FF2B5EF4-FFF2-40B4-BE49-F238E27FC236}">
                <a16:creationId xmlns:a16="http://schemas.microsoft.com/office/drawing/2014/main" id="{2594B274-A6DF-FCB4-585C-C873A473EB70}"/>
              </a:ext>
            </a:extLst>
          </p:cNvPr>
          <p:cNvSpPr txBox="1"/>
          <p:nvPr/>
        </p:nvSpPr>
        <p:spPr>
          <a:xfrm>
            <a:off x="7983108" y="4034150"/>
            <a:ext cx="3087971" cy="1477328"/>
          </a:xfrm>
          <a:prstGeom prst="rect">
            <a:avLst/>
          </a:prstGeom>
          <a:noFill/>
        </p:spPr>
        <p:txBody>
          <a:bodyPr wrap="square">
            <a:spAutoFit/>
          </a:bodyPr>
          <a:lstStyle/>
          <a:p>
            <a:r>
              <a:rPr lang="en-US" dirty="0" err="1"/>
              <a:t>set_min_delay</a:t>
            </a:r>
            <a:r>
              <a:rPr lang="en-US" dirty="0"/>
              <a:t> and </a:t>
            </a:r>
            <a:r>
              <a:rPr lang="en-US" dirty="0" err="1"/>
              <a:t>set_max_delay</a:t>
            </a:r>
            <a:r>
              <a:rPr lang="en-US" dirty="0"/>
              <a:t> is required to optimize the combinational logic in such a way that it meets </a:t>
            </a:r>
          </a:p>
        </p:txBody>
      </p:sp>
    </p:spTree>
    <p:extLst>
      <p:ext uri="{BB962C8B-B14F-4D97-AF65-F5344CB8AC3E}">
        <p14:creationId xmlns:p14="http://schemas.microsoft.com/office/powerpoint/2010/main" val="2639061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BB635-8EF2-A40A-F4CC-2F22AEA5C4D0}"/>
              </a:ext>
            </a:extLst>
          </p:cNvPr>
          <p:cNvPicPr>
            <a:picLocks noChangeAspect="1"/>
          </p:cNvPicPr>
          <p:nvPr/>
        </p:nvPicPr>
        <p:blipFill>
          <a:blip r:embed="rId2"/>
          <a:stretch>
            <a:fillRect/>
          </a:stretch>
        </p:blipFill>
        <p:spPr>
          <a:xfrm>
            <a:off x="1609099" y="251969"/>
            <a:ext cx="8973802" cy="6354062"/>
          </a:xfrm>
          <a:prstGeom prst="rect">
            <a:avLst/>
          </a:prstGeom>
        </p:spPr>
      </p:pic>
    </p:spTree>
    <p:extLst>
      <p:ext uri="{BB962C8B-B14F-4D97-AF65-F5344CB8AC3E}">
        <p14:creationId xmlns:p14="http://schemas.microsoft.com/office/powerpoint/2010/main" val="1705198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3EFB0-5EE4-288D-35B9-14594AFE0BBE}"/>
              </a:ext>
            </a:extLst>
          </p:cNvPr>
          <p:cNvPicPr>
            <a:picLocks noChangeAspect="1"/>
          </p:cNvPicPr>
          <p:nvPr/>
        </p:nvPicPr>
        <p:blipFill>
          <a:blip r:embed="rId2"/>
          <a:stretch>
            <a:fillRect/>
          </a:stretch>
        </p:blipFill>
        <p:spPr>
          <a:xfrm>
            <a:off x="1661493" y="280548"/>
            <a:ext cx="8869013" cy="6296904"/>
          </a:xfrm>
          <a:prstGeom prst="rect">
            <a:avLst/>
          </a:prstGeom>
        </p:spPr>
      </p:pic>
    </p:spTree>
    <p:extLst>
      <p:ext uri="{BB962C8B-B14F-4D97-AF65-F5344CB8AC3E}">
        <p14:creationId xmlns:p14="http://schemas.microsoft.com/office/powerpoint/2010/main" val="422121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DEE2C-613D-53E5-5053-504CA80A8A38}"/>
              </a:ext>
            </a:extLst>
          </p:cNvPr>
          <p:cNvPicPr>
            <a:picLocks noChangeAspect="1"/>
          </p:cNvPicPr>
          <p:nvPr/>
        </p:nvPicPr>
        <p:blipFill>
          <a:blip r:embed="rId2"/>
          <a:stretch>
            <a:fillRect/>
          </a:stretch>
        </p:blipFill>
        <p:spPr>
          <a:xfrm>
            <a:off x="1699599" y="309127"/>
            <a:ext cx="8792802" cy="6239746"/>
          </a:xfrm>
          <a:prstGeom prst="rect">
            <a:avLst/>
          </a:prstGeom>
        </p:spPr>
      </p:pic>
    </p:spTree>
    <p:extLst>
      <p:ext uri="{BB962C8B-B14F-4D97-AF65-F5344CB8AC3E}">
        <p14:creationId xmlns:p14="http://schemas.microsoft.com/office/powerpoint/2010/main" val="4042925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3265E0-DF3B-390E-DF1B-ECD3D1F0E271}"/>
              </a:ext>
            </a:extLst>
          </p:cNvPr>
          <p:cNvPicPr>
            <a:picLocks noChangeAspect="1"/>
          </p:cNvPicPr>
          <p:nvPr/>
        </p:nvPicPr>
        <p:blipFill>
          <a:blip r:embed="rId2"/>
          <a:stretch>
            <a:fillRect/>
          </a:stretch>
        </p:blipFill>
        <p:spPr>
          <a:xfrm>
            <a:off x="1694836" y="394864"/>
            <a:ext cx="8802328" cy="6068272"/>
          </a:xfrm>
          <a:prstGeom prst="rect">
            <a:avLst/>
          </a:prstGeom>
        </p:spPr>
      </p:pic>
    </p:spTree>
    <p:extLst>
      <p:ext uri="{BB962C8B-B14F-4D97-AF65-F5344CB8AC3E}">
        <p14:creationId xmlns:p14="http://schemas.microsoft.com/office/powerpoint/2010/main" val="3472439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12B5E-0935-0A83-5678-24A7A67C35B9}"/>
              </a:ext>
            </a:extLst>
          </p:cNvPr>
          <p:cNvPicPr>
            <a:picLocks noChangeAspect="1"/>
          </p:cNvPicPr>
          <p:nvPr/>
        </p:nvPicPr>
        <p:blipFill>
          <a:blip r:embed="rId2"/>
          <a:stretch>
            <a:fillRect/>
          </a:stretch>
        </p:blipFill>
        <p:spPr>
          <a:xfrm>
            <a:off x="1718651" y="742575"/>
            <a:ext cx="8754697" cy="5372850"/>
          </a:xfrm>
          <a:prstGeom prst="rect">
            <a:avLst/>
          </a:prstGeom>
        </p:spPr>
      </p:pic>
      <p:sp>
        <p:nvSpPr>
          <p:cNvPr id="3" name="TextBox 2">
            <a:extLst>
              <a:ext uri="{FF2B5EF4-FFF2-40B4-BE49-F238E27FC236}">
                <a16:creationId xmlns:a16="http://schemas.microsoft.com/office/drawing/2014/main" id="{17A78B7D-2B9F-88F4-23B5-DE1771C55EC7}"/>
              </a:ext>
            </a:extLst>
          </p:cNvPr>
          <p:cNvSpPr txBox="1"/>
          <p:nvPr/>
        </p:nvSpPr>
        <p:spPr>
          <a:xfrm>
            <a:off x="8062623" y="3151555"/>
            <a:ext cx="3242144" cy="923330"/>
          </a:xfrm>
          <a:prstGeom prst="rect">
            <a:avLst/>
          </a:prstGeom>
          <a:noFill/>
        </p:spPr>
        <p:txBody>
          <a:bodyPr wrap="square">
            <a:spAutoFit/>
          </a:bodyPr>
          <a:lstStyle/>
          <a:p>
            <a:r>
              <a:rPr lang="en-US" dirty="0"/>
              <a:t>Generated clocks are clock multiplier, clock dividers and clock gating</a:t>
            </a:r>
          </a:p>
        </p:txBody>
      </p:sp>
    </p:spTree>
    <p:extLst>
      <p:ext uri="{BB962C8B-B14F-4D97-AF65-F5344CB8AC3E}">
        <p14:creationId xmlns:p14="http://schemas.microsoft.com/office/powerpoint/2010/main" val="1205803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41BCE-BDEA-3987-438C-3FBBEBD1615C}"/>
              </a:ext>
            </a:extLst>
          </p:cNvPr>
          <p:cNvPicPr>
            <a:picLocks noChangeAspect="1"/>
          </p:cNvPicPr>
          <p:nvPr/>
        </p:nvPicPr>
        <p:blipFill>
          <a:blip r:embed="rId2"/>
          <a:stretch>
            <a:fillRect/>
          </a:stretch>
        </p:blipFill>
        <p:spPr>
          <a:xfrm>
            <a:off x="1642441" y="304364"/>
            <a:ext cx="8907118" cy="6249272"/>
          </a:xfrm>
          <a:prstGeom prst="rect">
            <a:avLst/>
          </a:prstGeom>
        </p:spPr>
      </p:pic>
    </p:spTree>
    <p:extLst>
      <p:ext uri="{BB962C8B-B14F-4D97-AF65-F5344CB8AC3E}">
        <p14:creationId xmlns:p14="http://schemas.microsoft.com/office/powerpoint/2010/main" val="2589154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A9970-CE11-9768-511D-3FFC21579C1F}"/>
              </a:ext>
            </a:extLst>
          </p:cNvPr>
          <p:cNvPicPr>
            <a:picLocks noChangeAspect="1"/>
          </p:cNvPicPr>
          <p:nvPr/>
        </p:nvPicPr>
        <p:blipFill>
          <a:blip r:embed="rId2"/>
          <a:stretch>
            <a:fillRect/>
          </a:stretch>
        </p:blipFill>
        <p:spPr>
          <a:xfrm>
            <a:off x="1780573" y="318653"/>
            <a:ext cx="8630854" cy="6220693"/>
          </a:xfrm>
          <a:prstGeom prst="rect">
            <a:avLst/>
          </a:prstGeom>
        </p:spPr>
      </p:pic>
    </p:spTree>
    <p:extLst>
      <p:ext uri="{BB962C8B-B14F-4D97-AF65-F5344CB8AC3E}">
        <p14:creationId xmlns:p14="http://schemas.microsoft.com/office/powerpoint/2010/main" val="268324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0AE253-E69E-DDD1-4724-DB8DF667A016}"/>
              </a:ext>
            </a:extLst>
          </p:cNvPr>
          <p:cNvPicPr>
            <a:picLocks noChangeAspect="1"/>
          </p:cNvPicPr>
          <p:nvPr/>
        </p:nvPicPr>
        <p:blipFill>
          <a:blip r:embed="rId2"/>
          <a:stretch>
            <a:fillRect/>
          </a:stretch>
        </p:blipFill>
        <p:spPr>
          <a:xfrm>
            <a:off x="1699599" y="213864"/>
            <a:ext cx="8792802" cy="6430272"/>
          </a:xfrm>
          <a:prstGeom prst="rect">
            <a:avLst/>
          </a:prstGeom>
        </p:spPr>
      </p:pic>
    </p:spTree>
    <p:extLst>
      <p:ext uri="{BB962C8B-B14F-4D97-AF65-F5344CB8AC3E}">
        <p14:creationId xmlns:p14="http://schemas.microsoft.com/office/powerpoint/2010/main" val="3355288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00D67-1573-2649-AA88-AF5AE88C62E3}"/>
              </a:ext>
            </a:extLst>
          </p:cNvPr>
          <p:cNvPicPr>
            <a:picLocks noChangeAspect="1"/>
          </p:cNvPicPr>
          <p:nvPr/>
        </p:nvPicPr>
        <p:blipFill>
          <a:blip r:embed="rId2"/>
          <a:stretch>
            <a:fillRect/>
          </a:stretch>
        </p:blipFill>
        <p:spPr>
          <a:xfrm>
            <a:off x="1690072" y="380574"/>
            <a:ext cx="8811855" cy="6096851"/>
          </a:xfrm>
          <a:prstGeom prst="rect">
            <a:avLst/>
          </a:prstGeom>
        </p:spPr>
      </p:pic>
    </p:spTree>
    <p:extLst>
      <p:ext uri="{BB962C8B-B14F-4D97-AF65-F5344CB8AC3E}">
        <p14:creationId xmlns:p14="http://schemas.microsoft.com/office/powerpoint/2010/main" val="317783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CE166-4345-D085-38C5-2E844934B3A3}"/>
              </a:ext>
            </a:extLst>
          </p:cNvPr>
          <p:cNvPicPr>
            <a:picLocks noChangeAspect="1"/>
          </p:cNvPicPr>
          <p:nvPr/>
        </p:nvPicPr>
        <p:blipFill>
          <a:blip r:embed="rId2"/>
          <a:stretch>
            <a:fillRect/>
          </a:stretch>
        </p:blipFill>
        <p:spPr>
          <a:xfrm>
            <a:off x="1413809" y="256732"/>
            <a:ext cx="9364382" cy="6344535"/>
          </a:xfrm>
          <a:prstGeom prst="rect">
            <a:avLst/>
          </a:prstGeom>
        </p:spPr>
      </p:pic>
    </p:spTree>
    <p:extLst>
      <p:ext uri="{BB962C8B-B14F-4D97-AF65-F5344CB8AC3E}">
        <p14:creationId xmlns:p14="http://schemas.microsoft.com/office/powerpoint/2010/main" val="94521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CD8D9-4DF7-0AE4-3359-F916CD98FF76}"/>
              </a:ext>
            </a:extLst>
          </p:cNvPr>
          <p:cNvPicPr>
            <a:picLocks noChangeAspect="1"/>
          </p:cNvPicPr>
          <p:nvPr/>
        </p:nvPicPr>
        <p:blipFill>
          <a:blip r:embed="rId2"/>
          <a:stretch>
            <a:fillRect/>
          </a:stretch>
        </p:blipFill>
        <p:spPr>
          <a:xfrm>
            <a:off x="1685309" y="261495"/>
            <a:ext cx="8821381" cy="6335009"/>
          </a:xfrm>
          <a:prstGeom prst="rect">
            <a:avLst/>
          </a:prstGeom>
        </p:spPr>
      </p:pic>
    </p:spTree>
    <p:extLst>
      <p:ext uri="{BB962C8B-B14F-4D97-AF65-F5344CB8AC3E}">
        <p14:creationId xmlns:p14="http://schemas.microsoft.com/office/powerpoint/2010/main" val="389286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24120C-1B3D-8713-2079-5298C3D55664}"/>
              </a:ext>
            </a:extLst>
          </p:cNvPr>
          <p:cNvPicPr>
            <a:picLocks noChangeAspect="1"/>
          </p:cNvPicPr>
          <p:nvPr/>
        </p:nvPicPr>
        <p:blipFill>
          <a:blip r:embed="rId2"/>
          <a:stretch>
            <a:fillRect/>
          </a:stretch>
        </p:blipFill>
        <p:spPr>
          <a:xfrm>
            <a:off x="1566230" y="175758"/>
            <a:ext cx="9059539" cy="6506483"/>
          </a:xfrm>
          <a:prstGeom prst="rect">
            <a:avLst/>
          </a:prstGeom>
        </p:spPr>
      </p:pic>
    </p:spTree>
    <p:extLst>
      <p:ext uri="{BB962C8B-B14F-4D97-AF65-F5344CB8AC3E}">
        <p14:creationId xmlns:p14="http://schemas.microsoft.com/office/powerpoint/2010/main" val="2524934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3CC1AE-7CF1-608F-BCFD-9430DF6F1D10}"/>
              </a:ext>
            </a:extLst>
          </p:cNvPr>
          <p:cNvPicPr>
            <a:picLocks noChangeAspect="1"/>
          </p:cNvPicPr>
          <p:nvPr/>
        </p:nvPicPr>
        <p:blipFill>
          <a:blip r:embed="rId2"/>
          <a:stretch>
            <a:fillRect/>
          </a:stretch>
        </p:blipFill>
        <p:spPr>
          <a:xfrm>
            <a:off x="1718651" y="380574"/>
            <a:ext cx="8754697" cy="6096851"/>
          </a:xfrm>
          <a:prstGeom prst="rect">
            <a:avLst/>
          </a:prstGeom>
        </p:spPr>
      </p:pic>
    </p:spTree>
    <p:extLst>
      <p:ext uri="{BB962C8B-B14F-4D97-AF65-F5344CB8AC3E}">
        <p14:creationId xmlns:p14="http://schemas.microsoft.com/office/powerpoint/2010/main" val="1970746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95142E-D25B-9B96-6C5E-02B39F1E2182}"/>
              </a:ext>
            </a:extLst>
          </p:cNvPr>
          <p:cNvPicPr>
            <a:picLocks noChangeAspect="1"/>
          </p:cNvPicPr>
          <p:nvPr/>
        </p:nvPicPr>
        <p:blipFill>
          <a:blip r:embed="rId2"/>
          <a:stretch>
            <a:fillRect/>
          </a:stretch>
        </p:blipFill>
        <p:spPr>
          <a:xfrm>
            <a:off x="1704362" y="332943"/>
            <a:ext cx="8783276" cy="6192114"/>
          </a:xfrm>
          <a:prstGeom prst="rect">
            <a:avLst/>
          </a:prstGeom>
        </p:spPr>
      </p:pic>
    </p:spTree>
    <p:extLst>
      <p:ext uri="{BB962C8B-B14F-4D97-AF65-F5344CB8AC3E}">
        <p14:creationId xmlns:p14="http://schemas.microsoft.com/office/powerpoint/2010/main" val="300193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EA28C9-F4BF-8DB8-67A6-D9DC0823B652}"/>
              </a:ext>
            </a:extLst>
          </p:cNvPr>
          <p:cNvPicPr>
            <a:picLocks noChangeAspect="1"/>
          </p:cNvPicPr>
          <p:nvPr/>
        </p:nvPicPr>
        <p:blipFill>
          <a:blip r:embed="rId2"/>
          <a:stretch>
            <a:fillRect/>
          </a:stretch>
        </p:blipFill>
        <p:spPr>
          <a:xfrm>
            <a:off x="1751994" y="199574"/>
            <a:ext cx="8688012" cy="6458851"/>
          </a:xfrm>
          <a:prstGeom prst="rect">
            <a:avLst/>
          </a:prstGeom>
        </p:spPr>
      </p:pic>
    </p:spTree>
    <p:extLst>
      <p:ext uri="{BB962C8B-B14F-4D97-AF65-F5344CB8AC3E}">
        <p14:creationId xmlns:p14="http://schemas.microsoft.com/office/powerpoint/2010/main" val="1150214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2F0432-DCF1-3377-E974-8D1A72252254}"/>
              </a:ext>
            </a:extLst>
          </p:cNvPr>
          <p:cNvPicPr>
            <a:picLocks noChangeAspect="1"/>
          </p:cNvPicPr>
          <p:nvPr/>
        </p:nvPicPr>
        <p:blipFill>
          <a:blip r:embed="rId2"/>
          <a:stretch>
            <a:fillRect/>
          </a:stretch>
        </p:blipFill>
        <p:spPr>
          <a:xfrm>
            <a:off x="2094941" y="880707"/>
            <a:ext cx="8002117" cy="5096586"/>
          </a:xfrm>
          <a:prstGeom prst="rect">
            <a:avLst/>
          </a:prstGeom>
        </p:spPr>
      </p:pic>
    </p:spTree>
    <p:extLst>
      <p:ext uri="{BB962C8B-B14F-4D97-AF65-F5344CB8AC3E}">
        <p14:creationId xmlns:p14="http://schemas.microsoft.com/office/powerpoint/2010/main" val="2910478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C5E449-DFCC-08B5-0AF0-55880710F797}"/>
              </a:ext>
            </a:extLst>
          </p:cNvPr>
          <p:cNvPicPr>
            <a:picLocks noChangeAspect="1"/>
          </p:cNvPicPr>
          <p:nvPr/>
        </p:nvPicPr>
        <p:blipFill>
          <a:blip r:embed="rId2"/>
          <a:stretch>
            <a:fillRect/>
          </a:stretch>
        </p:blipFill>
        <p:spPr>
          <a:xfrm>
            <a:off x="1680546" y="532996"/>
            <a:ext cx="8830907" cy="5792008"/>
          </a:xfrm>
          <a:prstGeom prst="rect">
            <a:avLst/>
          </a:prstGeom>
        </p:spPr>
      </p:pic>
    </p:spTree>
    <p:extLst>
      <p:ext uri="{BB962C8B-B14F-4D97-AF65-F5344CB8AC3E}">
        <p14:creationId xmlns:p14="http://schemas.microsoft.com/office/powerpoint/2010/main" val="1779388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403BF8-E46D-3663-D580-FA0702E9CD99}"/>
              </a:ext>
            </a:extLst>
          </p:cNvPr>
          <p:cNvPicPr>
            <a:picLocks noChangeAspect="1"/>
          </p:cNvPicPr>
          <p:nvPr/>
        </p:nvPicPr>
        <p:blipFill>
          <a:blip r:embed="rId2"/>
          <a:stretch>
            <a:fillRect/>
          </a:stretch>
        </p:blipFill>
        <p:spPr>
          <a:xfrm>
            <a:off x="1723415" y="213864"/>
            <a:ext cx="8745170" cy="6430272"/>
          </a:xfrm>
          <a:prstGeom prst="rect">
            <a:avLst/>
          </a:prstGeom>
        </p:spPr>
      </p:pic>
    </p:spTree>
    <p:extLst>
      <p:ext uri="{BB962C8B-B14F-4D97-AF65-F5344CB8AC3E}">
        <p14:creationId xmlns:p14="http://schemas.microsoft.com/office/powerpoint/2010/main" val="2214454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86907-A1D5-D524-615E-0FBD7E5F0502}"/>
              </a:ext>
            </a:extLst>
          </p:cNvPr>
          <p:cNvPicPr>
            <a:picLocks noChangeAspect="1"/>
          </p:cNvPicPr>
          <p:nvPr/>
        </p:nvPicPr>
        <p:blipFill>
          <a:blip r:embed="rId2"/>
          <a:stretch>
            <a:fillRect/>
          </a:stretch>
        </p:blipFill>
        <p:spPr>
          <a:xfrm>
            <a:off x="1728178" y="366285"/>
            <a:ext cx="8735644" cy="6125430"/>
          </a:xfrm>
          <a:prstGeom prst="rect">
            <a:avLst/>
          </a:prstGeom>
        </p:spPr>
      </p:pic>
    </p:spTree>
    <p:extLst>
      <p:ext uri="{BB962C8B-B14F-4D97-AF65-F5344CB8AC3E}">
        <p14:creationId xmlns:p14="http://schemas.microsoft.com/office/powerpoint/2010/main" val="287847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E031DA-10B5-2D49-25C8-681DC5DADED4}"/>
              </a:ext>
            </a:extLst>
          </p:cNvPr>
          <p:cNvPicPr>
            <a:picLocks noChangeAspect="1"/>
          </p:cNvPicPr>
          <p:nvPr/>
        </p:nvPicPr>
        <p:blipFill>
          <a:blip r:embed="rId2"/>
          <a:stretch>
            <a:fillRect/>
          </a:stretch>
        </p:blipFill>
        <p:spPr>
          <a:xfrm>
            <a:off x="1728178" y="366285"/>
            <a:ext cx="8735644" cy="6125430"/>
          </a:xfrm>
          <a:prstGeom prst="rect">
            <a:avLst/>
          </a:prstGeom>
        </p:spPr>
      </p:pic>
    </p:spTree>
    <p:extLst>
      <p:ext uri="{BB962C8B-B14F-4D97-AF65-F5344CB8AC3E}">
        <p14:creationId xmlns:p14="http://schemas.microsoft.com/office/powerpoint/2010/main" val="236369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B85CB-E757-BFC4-3CB4-820D5C5F8766}"/>
              </a:ext>
            </a:extLst>
          </p:cNvPr>
          <p:cNvPicPr>
            <a:picLocks noChangeAspect="1"/>
          </p:cNvPicPr>
          <p:nvPr/>
        </p:nvPicPr>
        <p:blipFill>
          <a:blip r:embed="rId2"/>
          <a:stretch>
            <a:fillRect/>
          </a:stretch>
        </p:blipFill>
        <p:spPr>
          <a:xfrm>
            <a:off x="1575756" y="294837"/>
            <a:ext cx="9040487" cy="6268325"/>
          </a:xfrm>
          <a:prstGeom prst="rect">
            <a:avLst/>
          </a:prstGeom>
        </p:spPr>
      </p:pic>
    </p:spTree>
    <p:extLst>
      <p:ext uri="{BB962C8B-B14F-4D97-AF65-F5344CB8AC3E}">
        <p14:creationId xmlns:p14="http://schemas.microsoft.com/office/powerpoint/2010/main" val="4076602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C1BD28-2B6D-B01A-07F2-F195648ABF3F}"/>
              </a:ext>
            </a:extLst>
          </p:cNvPr>
          <p:cNvPicPr>
            <a:picLocks noChangeAspect="1"/>
          </p:cNvPicPr>
          <p:nvPr/>
        </p:nvPicPr>
        <p:blipFill>
          <a:blip r:embed="rId2"/>
          <a:stretch>
            <a:fillRect/>
          </a:stretch>
        </p:blipFill>
        <p:spPr>
          <a:xfrm>
            <a:off x="1713888" y="323416"/>
            <a:ext cx="8764223" cy="6211167"/>
          </a:xfrm>
          <a:prstGeom prst="rect">
            <a:avLst/>
          </a:prstGeom>
        </p:spPr>
      </p:pic>
    </p:spTree>
    <p:extLst>
      <p:ext uri="{BB962C8B-B14F-4D97-AF65-F5344CB8AC3E}">
        <p14:creationId xmlns:p14="http://schemas.microsoft.com/office/powerpoint/2010/main" val="2864200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048575-3323-8043-6C7C-D1ECEBB410E4}"/>
              </a:ext>
            </a:extLst>
          </p:cNvPr>
          <p:cNvPicPr>
            <a:picLocks noChangeAspect="1"/>
          </p:cNvPicPr>
          <p:nvPr/>
        </p:nvPicPr>
        <p:blipFill>
          <a:blip r:embed="rId2"/>
          <a:stretch>
            <a:fillRect/>
          </a:stretch>
        </p:blipFill>
        <p:spPr>
          <a:xfrm>
            <a:off x="619683" y="204185"/>
            <a:ext cx="8630854" cy="6258798"/>
          </a:xfrm>
          <a:prstGeom prst="rect">
            <a:avLst/>
          </a:prstGeom>
        </p:spPr>
      </p:pic>
      <p:sp>
        <p:nvSpPr>
          <p:cNvPr id="3" name="TextBox 2">
            <a:extLst>
              <a:ext uri="{FF2B5EF4-FFF2-40B4-BE49-F238E27FC236}">
                <a16:creationId xmlns:a16="http://schemas.microsoft.com/office/drawing/2014/main" id="{9C75FBEA-DFEA-0AA0-0187-DF148AE13367}"/>
              </a:ext>
            </a:extLst>
          </p:cNvPr>
          <p:cNvSpPr txBox="1"/>
          <p:nvPr/>
        </p:nvSpPr>
        <p:spPr>
          <a:xfrm>
            <a:off x="7720716" y="3641208"/>
            <a:ext cx="4116788" cy="1200329"/>
          </a:xfrm>
          <a:prstGeom prst="rect">
            <a:avLst/>
          </a:prstGeom>
          <a:noFill/>
        </p:spPr>
        <p:txBody>
          <a:bodyPr wrap="square">
            <a:spAutoFit/>
          </a:bodyPr>
          <a:lstStyle/>
          <a:p>
            <a:r>
              <a:rPr lang="en-US" sz="1800" dirty="0"/>
              <a:t>When do we define exceptions ?</a:t>
            </a:r>
          </a:p>
          <a:p>
            <a:r>
              <a:rPr lang="en-US" sz="1800" dirty="0"/>
              <a:t>1. Multi-paths. Ripple Carry adder gives result in 4 clocks. If it is taking 4 clock cycles it will take these many cycles</a:t>
            </a:r>
          </a:p>
        </p:txBody>
      </p:sp>
    </p:spTree>
    <p:extLst>
      <p:ext uri="{BB962C8B-B14F-4D97-AF65-F5344CB8AC3E}">
        <p14:creationId xmlns:p14="http://schemas.microsoft.com/office/powerpoint/2010/main" val="110968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A0054-1821-2D3C-5F59-F879AB1CB57B}"/>
              </a:ext>
            </a:extLst>
          </p:cNvPr>
          <p:cNvPicPr>
            <a:picLocks noChangeAspect="1"/>
          </p:cNvPicPr>
          <p:nvPr/>
        </p:nvPicPr>
        <p:blipFill>
          <a:blip r:embed="rId2"/>
          <a:stretch>
            <a:fillRect/>
          </a:stretch>
        </p:blipFill>
        <p:spPr>
          <a:xfrm>
            <a:off x="2285468" y="361522"/>
            <a:ext cx="7621064" cy="6134956"/>
          </a:xfrm>
          <a:prstGeom prst="rect">
            <a:avLst/>
          </a:prstGeom>
        </p:spPr>
      </p:pic>
    </p:spTree>
    <p:extLst>
      <p:ext uri="{BB962C8B-B14F-4D97-AF65-F5344CB8AC3E}">
        <p14:creationId xmlns:p14="http://schemas.microsoft.com/office/powerpoint/2010/main" val="105269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5B7E72-10FA-C034-C6C0-34B15C352602}"/>
              </a:ext>
            </a:extLst>
          </p:cNvPr>
          <p:cNvPicPr>
            <a:picLocks noChangeAspect="1"/>
          </p:cNvPicPr>
          <p:nvPr/>
        </p:nvPicPr>
        <p:blipFill>
          <a:blip r:embed="rId2"/>
          <a:stretch>
            <a:fillRect/>
          </a:stretch>
        </p:blipFill>
        <p:spPr>
          <a:xfrm>
            <a:off x="2866574" y="961680"/>
            <a:ext cx="6458851" cy="4934639"/>
          </a:xfrm>
          <a:prstGeom prst="rect">
            <a:avLst/>
          </a:prstGeom>
        </p:spPr>
      </p:pic>
    </p:spTree>
    <p:extLst>
      <p:ext uri="{BB962C8B-B14F-4D97-AF65-F5344CB8AC3E}">
        <p14:creationId xmlns:p14="http://schemas.microsoft.com/office/powerpoint/2010/main" val="1289160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8B866E-9F21-7F37-3086-4285DCE6A006}"/>
              </a:ext>
            </a:extLst>
          </p:cNvPr>
          <p:cNvPicPr>
            <a:picLocks noChangeAspect="1"/>
          </p:cNvPicPr>
          <p:nvPr/>
        </p:nvPicPr>
        <p:blipFill>
          <a:blip r:embed="rId2"/>
          <a:stretch>
            <a:fillRect/>
          </a:stretch>
        </p:blipFill>
        <p:spPr>
          <a:xfrm>
            <a:off x="2552205" y="37626"/>
            <a:ext cx="7087589" cy="6782747"/>
          </a:xfrm>
          <a:prstGeom prst="rect">
            <a:avLst/>
          </a:prstGeom>
        </p:spPr>
      </p:pic>
    </p:spTree>
    <p:extLst>
      <p:ext uri="{BB962C8B-B14F-4D97-AF65-F5344CB8AC3E}">
        <p14:creationId xmlns:p14="http://schemas.microsoft.com/office/powerpoint/2010/main" val="2604878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8DDC4-E5D2-55B2-A4D8-84DD6128314F}"/>
              </a:ext>
            </a:extLst>
          </p:cNvPr>
          <p:cNvPicPr>
            <a:picLocks noChangeAspect="1"/>
          </p:cNvPicPr>
          <p:nvPr/>
        </p:nvPicPr>
        <p:blipFill>
          <a:blip r:embed="rId2"/>
          <a:stretch>
            <a:fillRect/>
          </a:stretch>
        </p:blipFill>
        <p:spPr>
          <a:xfrm>
            <a:off x="2790363" y="656838"/>
            <a:ext cx="6611273" cy="5544324"/>
          </a:xfrm>
          <a:prstGeom prst="rect">
            <a:avLst/>
          </a:prstGeom>
        </p:spPr>
      </p:pic>
    </p:spTree>
    <p:extLst>
      <p:ext uri="{BB962C8B-B14F-4D97-AF65-F5344CB8AC3E}">
        <p14:creationId xmlns:p14="http://schemas.microsoft.com/office/powerpoint/2010/main" val="715169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931BA5-5693-FED9-E52A-AC3473D4D33B}"/>
              </a:ext>
            </a:extLst>
          </p:cNvPr>
          <p:cNvPicPr>
            <a:picLocks noChangeAspect="1"/>
          </p:cNvPicPr>
          <p:nvPr/>
        </p:nvPicPr>
        <p:blipFill>
          <a:blip r:embed="rId2"/>
          <a:stretch>
            <a:fillRect/>
          </a:stretch>
        </p:blipFill>
        <p:spPr>
          <a:xfrm>
            <a:off x="2480758" y="309127"/>
            <a:ext cx="7230484" cy="6239746"/>
          </a:xfrm>
          <a:prstGeom prst="rect">
            <a:avLst/>
          </a:prstGeom>
        </p:spPr>
      </p:pic>
    </p:spTree>
    <p:extLst>
      <p:ext uri="{BB962C8B-B14F-4D97-AF65-F5344CB8AC3E}">
        <p14:creationId xmlns:p14="http://schemas.microsoft.com/office/powerpoint/2010/main" val="3524724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4AE29-33A0-1D60-CEA8-3242E9A15169}"/>
              </a:ext>
            </a:extLst>
          </p:cNvPr>
          <p:cNvPicPr>
            <a:picLocks noChangeAspect="1"/>
          </p:cNvPicPr>
          <p:nvPr/>
        </p:nvPicPr>
        <p:blipFill>
          <a:blip r:embed="rId2"/>
          <a:stretch>
            <a:fillRect/>
          </a:stretch>
        </p:blipFill>
        <p:spPr>
          <a:xfrm>
            <a:off x="2595074" y="775917"/>
            <a:ext cx="7001852" cy="5306165"/>
          </a:xfrm>
          <a:prstGeom prst="rect">
            <a:avLst/>
          </a:prstGeom>
        </p:spPr>
      </p:pic>
    </p:spTree>
    <p:extLst>
      <p:ext uri="{BB962C8B-B14F-4D97-AF65-F5344CB8AC3E}">
        <p14:creationId xmlns:p14="http://schemas.microsoft.com/office/powerpoint/2010/main" val="1299809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F9313C-785F-24EF-EB15-5D746DD49E6E}"/>
              </a:ext>
            </a:extLst>
          </p:cNvPr>
          <p:cNvPicPr>
            <a:picLocks noChangeAspect="1"/>
          </p:cNvPicPr>
          <p:nvPr/>
        </p:nvPicPr>
        <p:blipFill>
          <a:blip r:embed="rId2"/>
          <a:stretch>
            <a:fillRect/>
          </a:stretch>
        </p:blipFill>
        <p:spPr>
          <a:xfrm>
            <a:off x="1556704" y="356759"/>
            <a:ext cx="9078592" cy="6144482"/>
          </a:xfrm>
          <a:prstGeom prst="rect">
            <a:avLst/>
          </a:prstGeom>
        </p:spPr>
      </p:pic>
    </p:spTree>
    <p:extLst>
      <p:ext uri="{BB962C8B-B14F-4D97-AF65-F5344CB8AC3E}">
        <p14:creationId xmlns:p14="http://schemas.microsoft.com/office/powerpoint/2010/main" val="3162393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22930-BF7D-4540-6C3A-8050724B455E}"/>
              </a:ext>
            </a:extLst>
          </p:cNvPr>
          <p:cNvPicPr>
            <a:picLocks noChangeAspect="1"/>
          </p:cNvPicPr>
          <p:nvPr/>
        </p:nvPicPr>
        <p:blipFill>
          <a:blip r:embed="rId2"/>
          <a:stretch>
            <a:fillRect/>
          </a:stretch>
        </p:blipFill>
        <p:spPr>
          <a:xfrm>
            <a:off x="1618625" y="218627"/>
            <a:ext cx="8954750" cy="6420746"/>
          </a:xfrm>
          <a:prstGeom prst="rect">
            <a:avLst/>
          </a:prstGeom>
        </p:spPr>
      </p:pic>
    </p:spTree>
    <p:extLst>
      <p:ext uri="{BB962C8B-B14F-4D97-AF65-F5344CB8AC3E}">
        <p14:creationId xmlns:p14="http://schemas.microsoft.com/office/powerpoint/2010/main" val="147313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685AE-4C47-51AA-7D9A-91399AB8E366}"/>
              </a:ext>
            </a:extLst>
          </p:cNvPr>
          <p:cNvPicPr>
            <a:picLocks noChangeAspect="1"/>
          </p:cNvPicPr>
          <p:nvPr/>
        </p:nvPicPr>
        <p:blipFill>
          <a:blip r:embed="rId2"/>
          <a:stretch>
            <a:fillRect/>
          </a:stretch>
        </p:blipFill>
        <p:spPr>
          <a:xfrm>
            <a:off x="1742467" y="199574"/>
            <a:ext cx="8707065" cy="6458851"/>
          </a:xfrm>
          <a:prstGeom prst="rect">
            <a:avLst/>
          </a:prstGeom>
        </p:spPr>
      </p:pic>
    </p:spTree>
    <p:extLst>
      <p:ext uri="{BB962C8B-B14F-4D97-AF65-F5344CB8AC3E}">
        <p14:creationId xmlns:p14="http://schemas.microsoft.com/office/powerpoint/2010/main" val="4115339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6DE9B-D6C9-30AB-2A26-F7E8DA376BA9}"/>
              </a:ext>
            </a:extLst>
          </p:cNvPr>
          <p:cNvPicPr>
            <a:picLocks noChangeAspect="1"/>
          </p:cNvPicPr>
          <p:nvPr/>
        </p:nvPicPr>
        <p:blipFill>
          <a:blip r:embed="rId2"/>
          <a:stretch>
            <a:fillRect/>
          </a:stretch>
        </p:blipFill>
        <p:spPr>
          <a:xfrm>
            <a:off x="1732941" y="366285"/>
            <a:ext cx="8726118" cy="6125430"/>
          </a:xfrm>
          <a:prstGeom prst="rect">
            <a:avLst/>
          </a:prstGeom>
        </p:spPr>
      </p:pic>
    </p:spTree>
    <p:extLst>
      <p:ext uri="{BB962C8B-B14F-4D97-AF65-F5344CB8AC3E}">
        <p14:creationId xmlns:p14="http://schemas.microsoft.com/office/powerpoint/2010/main" val="82833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14911B-6F6A-6A89-D21D-A11AD535A11D}"/>
              </a:ext>
            </a:extLst>
          </p:cNvPr>
          <p:cNvPicPr>
            <a:picLocks noChangeAspect="1"/>
          </p:cNvPicPr>
          <p:nvPr/>
        </p:nvPicPr>
        <p:blipFill>
          <a:blip r:embed="rId2"/>
          <a:stretch>
            <a:fillRect/>
          </a:stretch>
        </p:blipFill>
        <p:spPr>
          <a:xfrm>
            <a:off x="1737704" y="390101"/>
            <a:ext cx="8716591" cy="6077798"/>
          </a:xfrm>
          <a:prstGeom prst="rect">
            <a:avLst/>
          </a:prstGeom>
        </p:spPr>
      </p:pic>
    </p:spTree>
    <p:extLst>
      <p:ext uri="{BB962C8B-B14F-4D97-AF65-F5344CB8AC3E}">
        <p14:creationId xmlns:p14="http://schemas.microsoft.com/office/powerpoint/2010/main" val="159237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550F24-C5EB-DD09-47D4-4D7A124250CE}"/>
              </a:ext>
            </a:extLst>
          </p:cNvPr>
          <p:cNvPicPr>
            <a:picLocks noChangeAspect="1"/>
          </p:cNvPicPr>
          <p:nvPr/>
        </p:nvPicPr>
        <p:blipFill>
          <a:blip r:embed="rId2"/>
          <a:stretch>
            <a:fillRect/>
          </a:stretch>
        </p:blipFill>
        <p:spPr>
          <a:xfrm>
            <a:off x="1756757" y="356759"/>
            <a:ext cx="8678486" cy="6144482"/>
          </a:xfrm>
          <a:prstGeom prst="rect">
            <a:avLst/>
          </a:prstGeom>
        </p:spPr>
      </p:pic>
    </p:spTree>
    <p:extLst>
      <p:ext uri="{BB962C8B-B14F-4D97-AF65-F5344CB8AC3E}">
        <p14:creationId xmlns:p14="http://schemas.microsoft.com/office/powerpoint/2010/main" val="907869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4E8BA8-4FBC-340C-B89F-43007BFDAA71}"/>
              </a:ext>
            </a:extLst>
          </p:cNvPr>
          <p:cNvPicPr>
            <a:picLocks noChangeAspect="1"/>
          </p:cNvPicPr>
          <p:nvPr/>
        </p:nvPicPr>
        <p:blipFill>
          <a:blip r:embed="rId2"/>
          <a:stretch>
            <a:fillRect/>
          </a:stretch>
        </p:blipFill>
        <p:spPr>
          <a:xfrm>
            <a:off x="1785336" y="375811"/>
            <a:ext cx="8621328" cy="6106377"/>
          </a:xfrm>
          <a:prstGeom prst="rect">
            <a:avLst/>
          </a:prstGeom>
        </p:spPr>
      </p:pic>
    </p:spTree>
    <p:extLst>
      <p:ext uri="{BB962C8B-B14F-4D97-AF65-F5344CB8AC3E}">
        <p14:creationId xmlns:p14="http://schemas.microsoft.com/office/powerpoint/2010/main" val="3549674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1C6DF2-FC58-855D-6596-0050EF807AEB}"/>
              </a:ext>
            </a:extLst>
          </p:cNvPr>
          <p:cNvPicPr>
            <a:picLocks noChangeAspect="1"/>
          </p:cNvPicPr>
          <p:nvPr/>
        </p:nvPicPr>
        <p:blipFill>
          <a:blip r:embed="rId2"/>
          <a:stretch>
            <a:fillRect/>
          </a:stretch>
        </p:blipFill>
        <p:spPr>
          <a:xfrm>
            <a:off x="1737704" y="280548"/>
            <a:ext cx="8716591" cy="6296904"/>
          </a:xfrm>
          <a:prstGeom prst="rect">
            <a:avLst/>
          </a:prstGeom>
        </p:spPr>
      </p:pic>
    </p:spTree>
    <p:extLst>
      <p:ext uri="{BB962C8B-B14F-4D97-AF65-F5344CB8AC3E}">
        <p14:creationId xmlns:p14="http://schemas.microsoft.com/office/powerpoint/2010/main" val="2945828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96DAEA-CDC5-7534-5AF0-7BDECEE1F330}"/>
              </a:ext>
            </a:extLst>
          </p:cNvPr>
          <p:cNvPicPr>
            <a:picLocks noChangeAspect="1"/>
          </p:cNvPicPr>
          <p:nvPr/>
        </p:nvPicPr>
        <p:blipFill>
          <a:blip r:embed="rId2"/>
          <a:stretch>
            <a:fillRect/>
          </a:stretch>
        </p:blipFill>
        <p:spPr>
          <a:xfrm>
            <a:off x="1771046" y="452022"/>
            <a:ext cx="8649907" cy="5953956"/>
          </a:xfrm>
          <a:prstGeom prst="rect">
            <a:avLst/>
          </a:prstGeom>
        </p:spPr>
      </p:pic>
    </p:spTree>
    <p:extLst>
      <p:ext uri="{BB962C8B-B14F-4D97-AF65-F5344CB8AC3E}">
        <p14:creationId xmlns:p14="http://schemas.microsoft.com/office/powerpoint/2010/main" val="203907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16D0FD-E48C-D0C6-9E40-88F70BCF5C84}"/>
              </a:ext>
            </a:extLst>
          </p:cNvPr>
          <p:cNvPicPr>
            <a:picLocks noChangeAspect="1"/>
          </p:cNvPicPr>
          <p:nvPr/>
        </p:nvPicPr>
        <p:blipFill>
          <a:blip r:embed="rId2"/>
          <a:stretch>
            <a:fillRect/>
          </a:stretch>
        </p:blipFill>
        <p:spPr>
          <a:xfrm>
            <a:off x="1732941" y="337706"/>
            <a:ext cx="8726118" cy="6182588"/>
          </a:xfrm>
          <a:prstGeom prst="rect">
            <a:avLst/>
          </a:prstGeom>
        </p:spPr>
      </p:pic>
    </p:spTree>
    <p:extLst>
      <p:ext uri="{BB962C8B-B14F-4D97-AF65-F5344CB8AC3E}">
        <p14:creationId xmlns:p14="http://schemas.microsoft.com/office/powerpoint/2010/main" val="404199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1B94E-167E-2219-032C-5D1738876CC4}"/>
              </a:ext>
            </a:extLst>
          </p:cNvPr>
          <p:cNvPicPr>
            <a:picLocks noChangeAspect="1"/>
          </p:cNvPicPr>
          <p:nvPr/>
        </p:nvPicPr>
        <p:blipFill>
          <a:blip r:embed="rId2"/>
          <a:stretch>
            <a:fillRect/>
          </a:stretch>
        </p:blipFill>
        <p:spPr>
          <a:xfrm>
            <a:off x="1613862" y="385337"/>
            <a:ext cx="8964276" cy="6087325"/>
          </a:xfrm>
          <a:prstGeom prst="rect">
            <a:avLst/>
          </a:prstGeom>
        </p:spPr>
      </p:pic>
    </p:spTree>
    <p:extLst>
      <p:ext uri="{BB962C8B-B14F-4D97-AF65-F5344CB8AC3E}">
        <p14:creationId xmlns:p14="http://schemas.microsoft.com/office/powerpoint/2010/main" val="214683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7F9B0-2884-6695-4D07-42FE18CB2177}"/>
              </a:ext>
            </a:extLst>
          </p:cNvPr>
          <p:cNvPicPr>
            <a:picLocks noChangeAspect="1"/>
          </p:cNvPicPr>
          <p:nvPr/>
        </p:nvPicPr>
        <p:blipFill>
          <a:blip r:embed="rId2"/>
          <a:stretch>
            <a:fillRect/>
          </a:stretch>
        </p:blipFill>
        <p:spPr>
          <a:xfrm>
            <a:off x="1704362" y="232916"/>
            <a:ext cx="8783276" cy="6392167"/>
          </a:xfrm>
          <a:prstGeom prst="rect">
            <a:avLst/>
          </a:prstGeom>
        </p:spPr>
      </p:pic>
    </p:spTree>
    <p:extLst>
      <p:ext uri="{BB962C8B-B14F-4D97-AF65-F5344CB8AC3E}">
        <p14:creationId xmlns:p14="http://schemas.microsoft.com/office/powerpoint/2010/main" val="1402143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240</Words>
  <Application>Microsoft Office PowerPoint</Application>
  <PresentationFormat>Widescreen</PresentationFormat>
  <Paragraphs>15</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2023-05-13T21:16:08Z</dcterms:created>
  <dcterms:modified xsi:type="dcterms:W3CDTF">2023-05-13T23:54:19Z</dcterms:modified>
</cp:coreProperties>
</file>